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notesMasterIdLst>
    <p:notesMasterId r:id="rId43"/>
  </p:notesMasterIdLst>
  <p:handoutMasterIdLst>
    <p:handoutMasterId r:id="rId44"/>
  </p:handoutMasterIdLst>
  <p:sldIdLst>
    <p:sldId id="256" r:id="rId2"/>
    <p:sldId id="257" r:id="rId3"/>
    <p:sldId id="323" r:id="rId4"/>
    <p:sldId id="324" r:id="rId5"/>
    <p:sldId id="325" r:id="rId6"/>
    <p:sldId id="326" r:id="rId7"/>
    <p:sldId id="330" r:id="rId8"/>
    <p:sldId id="327" r:id="rId9"/>
    <p:sldId id="329" r:id="rId10"/>
    <p:sldId id="331" r:id="rId11"/>
    <p:sldId id="332" r:id="rId12"/>
    <p:sldId id="333" r:id="rId13"/>
    <p:sldId id="334" r:id="rId14"/>
    <p:sldId id="336" r:id="rId15"/>
    <p:sldId id="328" r:id="rId16"/>
    <p:sldId id="338" r:id="rId17"/>
    <p:sldId id="339" r:id="rId18"/>
    <p:sldId id="335" r:id="rId19"/>
    <p:sldId id="337" r:id="rId20"/>
    <p:sldId id="350" r:id="rId21"/>
    <p:sldId id="351" r:id="rId22"/>
    <p:sldId id="352" r:id="rId23"/>
    <p:sldId id="353" r:id="rId24"/>
    <p:sldId id="354" r:id="rId25"/>
    <p:sldId id="356" r:id="rId26"/>
    <p:sldId id="358" r:id="rId27"/>
    <p:sldId id="355" r:id="rId28"/>
    <p:sldId id="357" r:id="rId29"/>
    <p:sldId id="340" r:id="rId30"/>
    <p:sldId id="341" r:id="rId31"/>
    <p:sldId id="342" r:id="rId32"/>
    <p:sldId id="343" r:id="rId33"/>
    <p:sldId id="344" r:id="rId34"/>
    <p:sldId id="345" r:id="rId35"/>
    <p:sldId id="346" r:id="rId36"/>
    <p:sldId id="347" r:id="rId37"/>
    <p:sldId id="348" r:id="rId38"/>
    <p:sldId id="349" r:id="rId39"/>
    <p:sldId id="322" r:id="rId40"/>
    <p:sldId id="360" r:id="rId41"/>
    <p:sldId id="359" r:id="rId42"/>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66"/>
    <a:srgbClr val="0000FF"/>
    <a:srgbClr val="DECD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96" autoAdjust="0"/>
    <p:restoredTop sz="90603" autoAdjust="0"/>
  </p:normalViewPr>
  <p:slideViewPr>
    <p:cSldViewPr>
      <p:cViewPr>
        <p:scale>
          <a:sx n="73" d="100"/>
          <a:sy n="73" d="100"/>
        </p:scale>
        <p:origin x="-1312" y="-32"/>
      </p:cViewPr>
      <p:guideLst>
        <p:guide orient="horz" pos="1008"/>
        <p:guide pos="288"/>
        <p:guide pos="5424"/>
        <p:guide pos="3002"/>
      </p:guideLst>
    </p:cSldViewPr>
  </p:slideViewPr>
  <p:notesTextViewPr>
    <p:cViewPr>
      <p:scale>
        <a:sx n="100" d="100"/>
        <a:sy n="100" d="100"/>
      </p:scale>
      <p:origin x="0" y="0"/>
    </p:cViewPr>
  </p:notesTextViewPr>
  <p:sorterViewPr>
    <p:cViewPr>
      <p:scale>
        <a:sx n="66" d="100"/>
        <a:sy n="66" d="100"/>
      </p:scale>
      <p:origin x="0" y="486"/>
    </p:cViewPr>
  </p:sorterViewPr>
  <p:notesViewPr>
    <p:cSldViewPr>
      <p:cViewPr varScale="1">
        <p:scale>
          <a:sx n="70" d="100"/>
          <a:sy n="70" d="100"/>
        </p:scale>
        <p:origin x="-281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6F5F9E7-A3B6-4271-A015-94D7EBC43899}" type="datetimeFigureOut">
              <a:rPr lang="en-US"/>
              <a:pPr>
                <a:defRPr/>
              </a:pPr>
              <a:t>1/15/2012</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41B1EBF-7C94-4FE9-85F8-60083612956A}" type="slidenum">
              <a:rPr lang="en-CA"/>
              <a:pPr>
                <a:defRPr/>
              </a:pPr>
              <a:t>‹#›</a:t>
            </a:fld>
            <a:endParaRPr lang="en-CA" dirty="0"/>
          </a:p>
        </p:txBody>
      </p:sp>
    </p:spTree>
    <p:extLst>
      <p:ext uri="{BB962C8B-B14F-4D97-AF65-F5344CB8AC3E}">
        <p14:creationId xmlns:p14="http://schemas.microsoft.com/office/powerpoint/2010/main" val="1632270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44023DB-B433-47CD-A78D-61078E28CCB2}" type="datetimeFigureOut">
              <a:rPr lang="en-US"/>
              <a:pPr>
                <a:defRPr/>
              </a:pPr>
              <a:t>1/15/2012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A86B332-F6A5-4793-98FA-61B9EDB8547C}" type="slidenum">
              <a:rPr lang="en-US"/>
              <a:pPr>
                <a:defRPr/>
              </a:pPr>
              <a:t>‹#›</a:t>
            </a:fld>
            <a:endParaRPr lang="en-US" dirty="0"/>
          </a:p>
        </p:txBody>
      </p:sp>
    </p:spTree>
    <p:extLst>
      <p:ext uri="{BB962C8B-B14F-4D97-AF65-F5344CB8AC3E}">
        <p14:creationId xmlns:p14="http://schemas.microsoft.com/office/powerpoint/2010/main" val="3123951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A5632E-7E62-436A-AD29-295A459B7483}"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Striped Volume’s requirements</a:t>
            </a:r>
            <a:r>
              <a:rPr lang="en-US" baseline="0" dirty="0" smtClean="0"/>
              <a:t> and limitations. Make sure to mention that the areas of free space being combined must be the same size and there is no parity information.</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what the purpose of mirroring is and its</a:t>
            </a:r>
            <a:r>
              <a:rPr lang="en-US" baseline="0" dirty="0" smtClean="0"/>
              <a:t> requirements.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each file system, its</a:t>
            </a:r>
            <a:r>
              <a:rPr lang="en-US" baseline="0" dirty="0" smtClean="0"/>
              <a:t> limitations, and when you might use each one. Discuss the benefits of NTFS and why it is the preferred file system for Windows 7.</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different views within the Disk Management tool. Point out where it shows</a:t>
            </a:r>
            <a:r>
              <a:rPr lang="en-US" baseline="0" dirty="0" smtClean="0"/>
              <a:t> the partition style of MBR or GPT, the Device Type, whether the disk is Basic or Dynamic, what File System is used. What the different types of Partitions or Volumes are. Explain that there are context-sensitive menus that will show you your options, depending on where you click. Demonstrate if possible.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different tasks you can perform with</a:t>
            </a:r>
            <a:r>
              <a:rPr lang="en-US" baseline="0" dirty="0" smtClean="0"/>
              <a:t> the Disk Management tool. Demonstrate if you can. Continued on next slide.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a:t>
            </a:r>
            <a:r>
              <a:rPr lang="en-US" dirty="0" err="1" smtClean="0"/>
              <a:t>DiskPart</a:t>
            </a:r>
            <a:r>
              <a:rPr lang="en-US" dirty="0" smtClean="0"/>
              <a:t> is a command line tool which can be used to manage disks. It is more powerful than the Disk Management Snap in. You can do more and different tasks with it.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these tools are available in the Disk Management Snap in, by using the context-sensitive menus. </a:t>
            </a:r>
            <a:r>
              <a:rPr lang="en-US" dirty="0" smtClean="0"/>
              <a:t>Describe</a:t>
            </a:r>
            <a:r>
              <a:rPr lang="en-US" baseline="0" dirty="0" smtClean="0"/>
              <a:t> each tool and when you need to use it.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the topic</a:t>
            </a:r>
            <a:r>
              <a:rPr lang="en-US" baseline="0" dirty="0" smtClean="0"/>
              <a:t> of VHDs and what they are used for. Discussing the concept of virtual machines (</a:t>
            </a:r>
            <a:r>
              <a:rPr lang="en-US" sz="1200" kern="1200" dirty="0" smtClean="0">
                <a:solidFill>
                  <a:schemeClr val="tx1"/>
                </a:solidFill>
                <a:latin typeface="+mn-lt"/>
                <a:ea typeface="+mn-ea"/>
                <a:cs typeface="+mn-cs"/>
              </a:rPr>
              <a:t>Virtual PC, Virtual Server, and Hyper-V)</a:t>
            </a:r>
            <a:r>
              <a:rPr lang="en-US" baseline="0" dirty="0" smtClean="0"/>
              <a:t> might be useful to students who are not familiar with the concepts.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VHD.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some of the uses of VHDs.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bwMode="auto">
          <a:noFill/>
        </p:spPr>
        <p:txBody>
          <a:bodyPr/>
          <a:lstStyle/>
          <a:p>
            <a:pPr eaLnBrk="1" hangingPunct="1"/>
            <a:r>
              <a:rPr lang="en-US" dirty="0" smtClean="0"/>
              <a:t>Outline the material you are going to cover in this lesson. Do not go into detail as each of these points will be expanded on in</a:t>
            </a:r>
            <a:r>
              <a:rPr lang="en-US" baseline="0" dirty="0" smtClean="0"/>
              <a:t> the lesson. You may also want to mention the Technology Skills that are being covered for the Certification exam also.</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Native Boot and what it allows you to do.</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each of these advantages using additional information from the textbook.</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how </a:t>
            </a:r>
            <a:r>
              <a:rPr lang="en-US" sz="1200" kern="1200" baseline="0" dirty="0" smtClean="0">
                <a:solidFill>
                  <a:schemeClr val="tx1"/>
                </a:solidFill>
                <a:latin typeface="+mn-lt"/>
                <a:ea typeface="+mn-ea"/>
                <a:cs typeface="+mn-cs"/>
              </a:rPr>
              <a:t>b</a:t>
            </a:r>
            <a:r>
              <a:rPr lang="en-US" sz="1200" kern="1200" dirty="0" smtClean="0">
                <a:solidFill>
                  <a:schemeClr val="tx1"/>
                </a:solidFill>
                <a:latin typeface="+mn-lt"/>
                <a:ea typeface="+mn-ea"/>
                <a:cs typeface="+mn-cs"/>
              </a:rPr>
              <a:t>efore you can work with a VHD in Windows you must attach it to the file system. This is automatically</a:t>
            </a:r>
            <a:r>
              <a:rPr lang="en-US" sz="1200" kern="1200" baseline="0" dirty="0" smtClean="0">
                <a:solidFill>
                  <a:schemeClr val="tx1"/>
                </a:solidFill>
                <a:latin typeface="+mn-lt"/>
                <a:ea typeface="+mn-ea"/>
                <a:cs typeface="+mn-cs"/>
              </a:rPr>
              <a:t> done when you create a VHD through the Disk Management tool, but after every restart the VHD needs to be attached again.</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25</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the screen shots on the slide to show the screens for attaching and detaching VHDs if you are unable to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a:t>
            </a:r>
            <a:r>
              <a:rPr lang="en-US" baseline="0" dirty="0" smtClean="0"/>
              <a:t>the deployment tools discussed in earlier lessons, such as ImageX.exe. Deploying an image to a VHD is the same as deploying to a physical disk on the computer. Use the information from the textbook to explain how to add a VHD to the boot menu.</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27</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cannot demonstrate, use</a:t>
            </a:r>
            <a:r>
              <a:rPr lang="en-US" baseline="0" dirty="0" smtClean="0"/>
              <a:t> the screen shots to show the </a:t>
            </a:r>
            <a:r>
              <a:rPr lang="en-US" baseline="0" dirty="0" err="1" smtClean="0"/>
              <a:t>BCDedit</a:t>
            </a:r>
            <a:r>
              <a:rPr lang="en-US" baseline="0" dirty="0" smtClean="0"/>
              <a:t> commands to add the VHD to the boot menu.</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28</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a:t>
            </a:r>
            <a:r>
              <a:rPr lang="en-US" baseline="0" dirty="0" smtClean="0"/>
              <a:t> the topic by explaining that computers are just a collection of hardware devices. Each piece of hardware requires a device driver to function. Although Windows 7 contains many device drivers, it is often necessary for a technical specialist to obtain drivers themselves. It is important to understand what they are for, and why you should have the best driver installed for each device.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29</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Device Drivers and why we</a:t>
            </a:r>
            <a:r>
              <a:rPr lang="en-US" baseline="0" dirty="0" smtClean="0"/>
              <a:t> need them.</a:t>
            </a:r>
          </a:p>
          <a:p>
            <a:r>
              <a:rPr lang="en-US" baseline="0" dirty="0" smtClean="0"/>
              <a:t>Use examples of keyboard drivers vs. graphics card drivers to explain the varied complexity of drivers.</a:t>
            </a:r>
          </a:p>
          <a:p>
            <a:r>
              <a:rPr lang="en-US" baseline="0" dirty="0" smtClean="0"/>
              <a:t>Talk about why signed drivers are safer than drivers that may come from unreliable sources.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30</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main philosophies</a:t>
            </a:r>
            <a:r>
              <a:rPr lang="en-US" baseline="0" dirty="0" smtClean="0"/>
              <a:t> around driver updating and discuss coming up with a driver update policy. Perhaps have students give their opinion on what they think is the best policy. Discuss being “safe” when deciding to install driver updates also.</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31</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how Windows 7 handles</a:t>
            </a:r>
            <a:r>
              <a:rPr lang="en-US" baseline="0" dirty="0" smtClean="0"/>
              <a:t> signed drivers and what each of the error messages means.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the different</a:t>
            </a:r>
            <a:r>
              <a:rPr lang="en-US" baseline="0" dirty="0" smtClean="0"/>
              <a:t> tasks involved when Working with Disks. Explain that the installation process handles most of this for you initially, but adding disks to a system is a common task, post installation.</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process of driver</a:t>
            </a:r>
            <a:r>
              <a:rPr lang="en-US" baseline="0" dirty="0" smtClean="0"/>
              <a:t> installation by the Windows 7 Installation Program, and how it handles drivers for devices that cannot be identified.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33</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difference between</a:t>
            </a:r>
            <a:r>
              <a:rPr lang="en-US" baseline="0" dirty="0" smtClean="0"/>
              <a:t> how Windows Update handles updates when doing a manual update, </a:t>
            </a:r>
            <a:r>
              <a:rPr lang="en-US" baseline="0" dirty="0" err="1" smtClean="0"/>
              <a:t>vs</a:t>
            </a:r>
            <a:r>
              <a:rPr lang="en-US" baseline="0" dirty="0" smtClean="0"/>
              <a:t> an Automatic update.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34</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Device Manager tool, and what it can be used for. Demonstrate,</a:t>
            </a:r>
            <a:r>
              <a:rPr lang="en-US" baseline="0" dirty="0" smtClean="0"/>
              <a:t> if possible or refer to screen shot on next slide.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35</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the screen shot</a:t>
            </a:r>
            <a:r>
              <a:rPr lang="en-US" baseline="0" dirty="0" smtClean="0"/>
              <a:t> to describe what you see in the Device Manager if you cannot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36</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information that can be found on each tab when viewing</a:t>
            </a:r>
            <a:r>
              <a:rPr lang="en-US" baseline="0" dirty="0" smtClean="0"/>
              <a:t> device properties. Use the screen shot on the slide if you cannot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37</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r>
              <a:rPr lang="en-US" baseline="0" dirty="0" smtClean="0"/>
              <a:t> the different methodologies of approaching a problem with hardware or drivers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the partition styles. Which OS’s support</a:t>
            </a:r>
            <a:r>
              <a:rPr lang="en-US" baseline="0" dirty="0" smtClean="0"/>
              <a:t> each one. Don’t go through details here. Use the chart on the next slide.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Compare</a:t>
            </a:r>
            <a:r>
              <a:rPr lang="en-US" baseline="0" dirty="0" smtClean="0"/>
              <a:t> the different Partition Styles.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Compare Primary and Extended partition properties</a:t>
            </a:r>
            <a:r>
              <a:rPr lang="en-US" baseline="0" dirty="0" smtClean="0"/>
              <a:t> and give examples of when you would use each. Discuss possible disk configurations.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the 4 volume types. You can mention RAID 5, but note that Windows 7 doesn’t support it.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Explain Spanned Volume’s requirements</a:t>
            </a:r>
            <a:r>
              <a:rPr lang="en-US" baseline="0" dirty="0" smtClean="0"/>
              <a:t> and limitations. Make sure to mention that the areas of free space being combined can be any size. Explain how data is written to the areas of space within a spanned volume. Mention that there is no parity information stored in a spanned volume and that backups are important.</a:t>
            </a:r>
            <a:endParaRPr lang="en-CA" dirty="0" smtClean="0"/>
          </a:p>
          <a:p>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6A4DF22-487D-4160-A7CF-DB30A6BF380B}"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F499B5-F26A-45DE-BDAE-0145FADDDF5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00CECF-F56E-480F-806A-1942E59F71DF}"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7A0E4B4-3331-4CF0-95D6-A9E19F28CC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928BE2C-F970-41FB-8B6C-27009B26EAF3}"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559A37D-1430-4EDF-A520-300CB2A3F2C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50292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57E96A58-22BD-4182-B658-23B96915FA56}"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7D8376A-A13F-4293-BD6F-4A474761231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cxnSp>
        <p:nvCxnSpPr>
          <p:cNvPr id="6" name="Straight Connector 5"/>
          <p:cNvCxnSpPr/>
          <p:nvPr userDrawn="1"/>
        </p:nvCxnSpPr>
        <p:spPr>
          <a:xfrm>
            <a:off x="533400" y="1447800"/>
            <a:ext cx="8077200"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1600200"/>
            <a:ext cx="3931920" cy="3733800"/>
          </a:xfrm>
        </p:spPr>
        <p:txBody>
          <a:bodyPr/>
          <a:lstStyle>
            <a:lvl1pPr>
              <a:lnSpc>
                <a:spcPct val="100000"/>
              </a:lnSpc>
              <a:spcAft>
                <a:spcPts val="600"/>
              </a:spcAft>
              <a:defRPr sz="2200"/>
            </a:lvl1pPr>
            <a:lvl2pPr>
              <a:lnSpc>
                <a:spcPct val="100000"/>
              </a:lnSpc>
              <a:spcAft>
                <a:spcPts val="600"/>
              </a:spcAft>
              <a:buSzPct val="85000"/>
              <a:buFont typeface="Wingdings" pitchFamily="2" charset="2"/>
              <a:buChar char="Ø"/>
              <a:defRPr sz="2000"/>
            </a:lvl2pPr>
            <a:lvl3pPr>
              <a:lnSpc>
                <a:spcPct val="100000"/>
              </a:lnSpc>
              <a:spcAft>
                <a:spcPts val="600"/>
              </a:spcAft>
              <a:defRPr sz="2000"/>
            </a:lvl3pPr>
            <a:lvl4pPr>
              <a:lnSpc>
                <a:spcPct val="100000"/>
              </a:lnSpc>
              <a:spcAft>
                <a:spcPts val="600"/>
              </a:spcAft>
              <a:defRPr sz="1800"/>
            </a:lvl4pPr>
            <a:lvl5pPr>
              <a:lnSpc>
                <a:spcPct val="100000"/>
              </a:lnSpc>
              <a:spcAft>
                <a:spcPts val="600"/>
              </a:spcAft>
              <a:defRPr sz="18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55360" y="1600200"/>
            <a:ext cx="3931920" cy="3733800"/>
          </a:xfrm>
        </p:spPr>
        <p:txBody>
          <a:bodyPr/>
          <a:lstStyle>
            <a:lvl1pPr>
              <a:defRPr sz="2200"/>
            </a:lvl1pPr>
            <a:lvl2pPr>
              <a:defRPr sz="2200"/>
            </a:lvl2pPr>
            <a:lvl3pPr>
              <a:defRPr sz="2000"/>
            </a:lvl3pPr>
            <a:lvl4pPr>
              <a:defRPr sz="1800"/>
            </a:lvl4pPr>
            <a:lvl5pPr>
              <a:defRPr sz="18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p:nvPr>
        </p:nvSpPr>
        <p:spPr>
          <a:xfrm>
            <a:off x="502920" y="609600"/>
            <a:ext cx="8077200" cy="838200"/>
          </a:xfrm>
        </p:spPr>
        <p:txBody>
          <a:bodyPr lIns="45720" anchor="b">
            <a:normAutofit/>
          </a:bodyPr>
          <a:lstStyle>
            <a:lvl1pPr>
              <a:buNone/>
              <a:defRPr sz="3200" b="1"/>
            </a:lvl1pPr>
          </a:lstStyle>
          <a:p>
            <a:pPr lvl="0"/>
            <a:r>
              <a:rPr lang="en-US" dirty="0" smtClean="0"/>
              <a:t>Click to edit Master text style</a:t>
            </a:r>
          </a:p>
        </p:txBody>
      </p:sp>
      <p:sp>
        <p:nvSpPr>
          <p:cNvPr id="7" name="Slide Number Placeholder 6"/>
          <p:cNvSpPr>
            <a:spLocks noGrp="1"/>
          </p:cNvSpPr>
          <p:nvPr>
            <p:ph type="sldNum" sz="quarter" idx="14"/>
          </p:nvPr>
        </p:nvSpPr>
        <p:spPr/>
        <p:txBody>
          <a:bodyPr/>
          <a:lstStyle>
            <a:lvl1pPr>
              <a:defRPr/>
            </a:lvl1pPr>
            <a:extLst/>
          </a:lstStyle>
          <a:p>
            <a:pPr>
              <a:defRPr/>
            </a:pPr>
            <a:fld id="{3E083A3E-39E4-4BC5-8381-8836AB74E07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533400" y="1447800"/>
            <a:ext cx="8077200"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5486400"/>
            <a:ext cx="8534400" cy="1051560"/>
          </a:xfrm>
        </p:spPr>
        <p:txBody>
          <a:bodyPr/>
          <a:lstStyle>
            <a:extLst/>
          </a:lstStyle>
          <a:p>
            <a:r>
              <a:rPr lang="en-US" dirty="0" smtClean="0"/>
              <a:t>Click to edit Master title style</a:t>
            </a:r>
            <a:endParaRPr lang="en-US" dirty="0"/>
          </a:p>
        </p:txBody>
      </p:sp>
      <p:sp>
        <p:nvSpPr>
          <p:cNvPr id="3" name="Content Placeholder 2"/>
          <p:cNvSpPr>
            <a:spLocks noGrp="1"/>
          </p:cNvSpPr>
          <p:nvPr>
            <p:ph idx="1"/>
          </p:nvPr>
        </p:nvSpPr>
        <p:spPr>
          <a:xfrm>
            <a:off x="502920" y="1600200"/>
            <a:ext cx="8183880" cy="3886200"/>
          </a:xfrm>
        </p:spPr>
        <p:txBody>
          <a:bodyPr/>
          <a:lstStyle>
            <a:lvl1pPr>
              <a:defRPr sz="2600"/>
            </a:lvl1pPr>
            <a:lvl2pPr>
              <a:buSzPct val="90000"/>
              <a:buFont typeface="Wingdings" pitchFamily="2" charset="2"/>
              <a:buChar char="Ø"/>
              <a:defRPr sz="2200"/>
            </a:lvl2pPr>
            <a:lvl3pPr>
              <a:buClr>
                <a:schemeClr val="bg2">
                  <a:lumMod val="25000"/>
                </a:schemeClr>
              </a:buClr>
              <a:defRPr sz="2000"/>
            </a:lvl3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p:nvPr>
        </p:nvSpPr>
        <p:spPr>
          <a:xfrm>
            <a:off x="502920" y="609600"/>
            <a:ext cx="8077200" cy="838200"/>
          </a:xfrm>
        </p:spPr>
        <p:txBody>
          <a:bodyPr lIns="45720" anchor="b">
            <a:normAutofit/>
          </a:bodyPr>
          <a:lstStyle>
            <a:lvl1pPr>
              <a:buNone/>
              <a:defRPr sz="3200" b="1"/>
            </a:lvl1pPr>
          </a:lstStyle>
          <a:p>
            <a:pPr lvl="0"/>
            <a:r>
              <a:rPr lang="en-US" dirty="0" smtClean="0"/>
              <a:t>Click to edit Master text style</a:t>
            </a:r>
          </a:p>
        </p:txBody>
      </p:sp>
      <p:sp>
        <p:nvSpPr>
          <p:cNvPr id="6" name="Slide Number Placeholder 5"/>
          <p:cNvSpPr>
            <a:spLocks noGrp="1"/>
          </p:cNvSpPr>
          <p:nvPr>
            <p:ph type="sldNum" sz="quarter" idx="14"/>
          </p:nvPr>
        </p:nvSpPr>
        <p:spPr/>
        <p:txBody>
          <a:bodyPr/>
          <a:lstStyle>
            <a:lvl1pPr>
              <a:defRPr/>
            </a:lvl1pPr>
            <a:extLst/>
          </a:lstStyle>
          <a:p>
            <a:pPr>
              <a:defRPr/>
            </a:pPr>
            <a:fld id="{AE81F0D8-4AF7-449E-805D-31591115EB5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cxnSp>
        <p:nvCxnSpPr>
          <p:cNvPr id="5" name="Straight Connector 4"/>
          <p:cNvCxnSpPr/>
          <p:nvPr userDrawn="1"/>
        </p:nvCxnSpPr>
        <p:spPr>
          <a:xfrm>
            <a:off x="533400" y="1447800"/>
            <a:ext cx="8077200"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5486400"/>
            <a:ext cx="8534400" cy="1051560"/>
          </a:xfrm>
        </p:spPr>
        <p:txBody>
          <a:bodyPr/>
          <a:lstStyle>
            <a:extLst/>
          </a:lstStyle>
          <a:p>
            <a:r>
              <a:rPr lang="en-US" dirty="0" smtClean="0"/>
              <a:t>Click to edit Master title style</a:t>
            </a:r>
            <a:endParaRPr lang="en-US" dirty="0"/>
          </a:p>
        </p:txBody>
      </p:sp>
      <p:sp>
        <p:nvSpPr>
          <p:cNvPr id="3" name="Content Placeholder 2"/>
          <p:cNvSpPr>
            <a:spLocks noGrp="1"/>
          </p:cNvSpPr>
          <p:nvPr>
            <p:ph idx="1"/>
          </p:nvPr>
        </p:nvSpPr>
        <p:spPr>
          <a:xfrm>
            <a:off x="502920" y="1600200"/>
            <a:ext cx="8183880" cy="3886200"/>
          </a:xfrm>
        </p:spPr>
        <p:txBody>
          <a:bodyPr/>
          <a:lstStyle>
            <a:lvl1pPr>
              <a:defRPr sz="2600"/>
            </a:lvl1pPr>
            <a:lvl2pPr>
              <a:buSzPct val="90000"/>
              <a:buFont typeface="Wingdings" pitchFamily="2" charset="2"/>
              <a:buChar char="Ø"/>
              <a:defRPr sz="2200"/>
            </a:lvl2pPr>
            <a:lvl3pPr>
              <a:buClr>
                <a:schemeClr val="bg2">
                  <a:lumMod val="25000"/>
                </a:schemeClr>
              </a:buClr>
              <a:defRPr sz="2000"/>
            </a:lvl3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p:nvPr>
        </p:nvSpPr>
        <p:spPr>
          <a:xfrm>
            <a:off x="502920" y="609600"/>
            <a:ext cx="8077200" cy="838200"/>
          </a:xfrm>
        </p:spPr>
        <p:txBody>
          <a:bodyPr lIns="45720" anchor="b">
            <a:normAutofit/>
          </a:bodyPr>
          <a:lstStyle>
            <a:lvl1pPr>
              <a:buNone/>
              <a:defRPr sz="3200" b="1"/>
            </a:lvl1pPr>
          </a:lstStyle>
          <a:p>
            <a:pPr lvl="0"/>
            <a:r>
              <a:rPr lang="en-US" dirty="0" smtClean="0"/>
              <a:t>Click to edit Master text style</a:t>
            </a:r>
          </a:p>
        </p:txBody>
      </p:sp>
      <p:sp>
        <p:nvSpPr>
          <p:cNvPr id="6" name="Slide Number Placeholder 5"/>
          <p:cNvSpPr>
            <a:spLocks noGrp="1"/>
          </p:cNvSpPr>
          <p:nvPr>
            <p:ph type="sldNum" sz="quarter" idx="14"/>
          </p:nvPr>
        </p:nvSpPr>
        <p:spPr/>
        <p:txBody>
          <a:bodyPr/>
          <a:lstStyle>
            <a:lvl1pPr>
              <a:defRPr/>
            </a:lvl1pPr>
            <a:extLst/>
          </a:lstStyle>
          <a:p>
            <a:pPr>
              <a:defRPr/>
            </a:pPr>
            <a:fld id="{AE81F0D8-4AF7-449E-805D-31591115EB5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96739B3-92E8-415F-9094-378CB5296A64}"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C2A84C-9877-476A-BCD1-A9B29F66429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0D0CAE7-6163-4256-B26C-3682EAF83B4A}"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14A76E3-F1C2-4988-AE12-A8268C2612D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1F12823-1174-4A0A-8E4E-04EB112C68DA}" type="datetimeFigureOut">
              <a:rPr lang="en-US"/>
              <a:pPr>
                <a:defRPr/>
              </a:pPr>
              <a:t>1/15/2012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062F053-3CF7-485B-A345-814D7F79C3D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11BF181-AB02-468D-BA3F-E85592D53B61}" type="datetimeFigureOut">
              <a:rPr lang="en-US"/>
              <a:pPr>
                <a:defRPr/>
              </a:pPr>
              <a:t>1/15/2012</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998EC96-FA35-49CE-A69A-A051A946AA4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9841489-B859-45FB-87A7-2972B42DAF2B}" type="datetimeFigureOut">
              <a:rPr lang="en-US"/>
              <a:pPr>
                <a:defRPr/>
              </a:pPr>
              <a:t>1/15/2012</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3DFDF68-D10C-4FD2-9858-568ED57D868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AA77222-88EA-4506-95B4-FCB885EFBC35}" type="datetimeFigureOut">
              <a:rPr lang="en-US"/>
              <a:pPr>
                <a:defRPr/>
              </a:pPr>
              <a:t>1/15/2012</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94537AB-D698-4754-8A30-040B187252A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37A64AC-4122-4A19-8326-E3D6B8A144D1}" type="datetimeFigureOut">
              <a:rPr lang="en-US"/>
              <a:pPr>
                <a:defRPr/>
              </a:pPr>
              <a:t>1/15/2012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453303D-C728-42D3-8C79-198D9ED09AF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A0802C-9091-4D9D-8164-B6235F710CE3}" type="datetimeFigureOut">
              <a:rPr lang="en-US"/>
              <a:pPr>
                <a:defRPr/>
              </a:pPr>
              <a:t>1/15/2012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8EF006-13A8-429B-A1E2-830F3D8D78F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ECDCB"/>
        </a:solidFill>
        <a:effectLst/>
      </p:bgPr>
    </p:bg>
    <p:spTree>
      <p:nvGrpSpPr>
        <p:cNvPr id="1" name=""/>
        <p:cNvGrpSpPr/>
        <p:nvPr/>
      </p:nvGrpSpPr>
      <p:grpSpPr>
        <a:xfrm>
          <a:off x="0" y="0"/>
          <a:ext cx="0" cy="0"/>
          <a:chOff x="0" y="0"/>
          <a:chExt cx="0" cy="0"/>
        </a:xfrm>
      </p:grpSpPr>
      <p:sp>
        <p:nvSpPr>
          <p:cNvPr id="7" name="Rounded Rectangle 6"/>
          <p:cNvSpPr/>
          <p:nvPr userDrawn="1"/>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userDrawn="1"/>
        </p:nvSpPr>
        <p:spPr>
          <a:xfrm>
            <a:off x="418596" y="435546"/>
            <a:ext cx="8306809" cy="603387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30" name="Straight Connector 7"/>
          <p:cNvCxnSpPr>
            <a:cxnSpLocks noChangeShapeType="1"/>
          </p:cNvCxnSpPr>
          <p:nvPr userDrawn="1"/>
        </p:nvCxnSpPr>
        <p:spPr bwMode="auto">
          <a:xfrm>
            <a:off x="533400" y="1447800"/>
            <a:ext cx="8077200" cy="1588"/>
          </a:xfrm>
          <a:prstGeom prst="line">
            <a:avLst/>
          </a:prstGeom>
          <a:noFill/>
          <a:ln w="57150" algn="ctr">
            <a:solidFill>
              <a:srgbClr val="000080"/>
            </a:solidFill>
            <a:round/>
            <a:headEnd/>
            <a:tailEnd/>
          </a:ln>
        </p:spPr>
      </p:cxnSp>
      <p:sp>
        <p:nvSpPr>
          <p:cNvPr id="149506" name="Rectangle 2"/>
          <p:cNvSpPr>
            <a:spLocks noGrp="1" noChangeArrowheads="1"/>
          </p:cNvSpPr>
          <p:nvPr>
            <p:ph type="title"/>
          </p:nvPr>
        </p:nvSpPr>
        <p:spPr bwMode="auto">
          <a:xfrm>
            <a:off x="457200" y="45720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3"/>
          <p:cNvSpPr>
            <a:spLocks noGrp="1" noChangeArrowheads="1"/>
          </p:cNvSpPr>
          <p:nvPr>
            <p:ph type="body" idx="1"/>
          </p:nvPr>
        </p:nvSpPr>
        <p:spPr bwMode="auto">
          <a:xfrm>
            <a:off x="457200" y="14478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49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vl1pPr>
          </a:lstStyle>
          <a:p>
            <a:pPr>
              <a:defRPr/>
            </a:pPr>
            <a:fld id="{C5D6DF97-E2FD-4ABA-93DB-76E431F57BE6}" type="datetimeFigureOut">
              <a:rPr lang="en-US"/>
              <a:pPr>
                <a:defRPr/>
              </a:pPr>
              <a:t>1/15/2012</a:t>
            </a:fld>
            <a:endParaRPr lang="en-US" dirty="0"/>
          </a:p>
        </p:txBody>
      </p:sp>
      <p:sp>
        <p:nvSpPr>
          <p:cNvPr id="149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pPr>
              <a:defRPr/>
            </a:pPr>
            <a:endParaRPr lang="en-US" dirty="0"/>
          </a:p>
        </p:txBody>
      </p:sp>
      <p:sp>
        <p:nvSpPr>
          <p:cNvPr id="149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pPr>
              <a:defRPr/>
            </a:pPr>
            <a:fld id="{6535FB20-7BA0-4A96-9DA9-B9F9BA554E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 id="2147484063" r:id="rId13"/>
    <p:sldLayoutId id="2147484064" r:id="rId14"/>
    <p:sldLayoutId id="2147484065" r:id="rId15"/>
  </p:sldLayoutIdLst>
  <p:txStyles>
    <p:titleStyle>
      <a:lvl1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2pPr>
      <a:lvl3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3pPr>
      <a:lvl4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4pPr>
      <a:lvl5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5pPr>
      <a:lvl6pPr marL="4572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6pPr>
      <a:lvl7pPr marL="9144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7pPr>
      <a:lvl8pPr marL="13716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8pPr>
      <a:lvl9pPr marL="18288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9pPr>
    </p:titleStyle>
    <p:bodyStyle>
      <a:lvl1pPr marL="342900" indent="-342900" algn="l" rtl="0" eaLnBrk="0" fontAlgn="base" hangingPunct="0">
        <a:spcBef>
          <a:spcPct val="20000"/>
        </a:spcBef>
        <a:spcAft>
          <a:spcPct val="0"/>
        </a:spcAft>
        <a:buClr>
          <a:srgbClr val="0000CC"/>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CC"/>
        </a:buClr>
        <a:buChar char="–"/>
        <a:defRPr sz="3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ed Rectangle 6"/>
          <p:cNvSpPr/>
          <p:nvPr/>
        </p:nvSpPr>
        <p:spPr>
          <a:xfrm>
            <a:off x="304800" y="1452563"/>
            <a:ext cx="8532813" cy="3043237"/>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1528074"/>
            <a:ext cx="8306809" cy="2889482"/>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ctrTitle" idx="4294967295"/>
          </p:nvPr>
        </p:nvSpPr>
        <p:spPr>
          <a:xfrm>
            <a:off x="0" y="2286000"/>
            <a:ext cx="8534400" cy="898525"/>
          </a:xfrm>
        </p:spPr>
        <p:txBody>
          <a:bodyPr lIns="45720" rIns="45720">
            <a:normAutofit/>
          </a:bodyPr>
          <a:lstStyle/>
          <a:p>
            <a:pPr algn="r" eaLnBrk="1" hangingPunct="1">
              <a:defRPr/>
            </a:pPr>
            <a:r>
              <a:rPr lang="en-US" sz="4200" dirty="0" smtClean="0"/>
              <a:t>Working with Disks and Devices</a:t>
            </a:r>
          </a:p>
        </p:txBody>
      </p:sp>
      <p:sp>
        <p:nvSpPr>
          <p:cNvPr id="2055" name="Subtitle 2"/>
          <p:cNvSpPr>
            <a:spLocks noGrp="1"/>
          </p:cNvSpPr>
          <p:nvPr>
            <p:ph type="body" idx="1"/>
          </p:nvPr>
        </p:nvSpPr>
        <p:spPr>
          <a:xfrm>
            <a:off x="304800" y="3124200"/>
            <a:ext cx="8183563" cy="1066800"/>
          </a:xfrm>
        </p:spPr>
        <p:txBody>
          <a:bodyPr lIns="182880" tIns="0"/>
          <a:lstStyle/>
          <a:p>
            <a:pPr marL="36513" indent="0" algn="r" eaLnBrk="1" hangingPunct="1">
              <a:spcBef>
                <a:spcPct val="0"/>
              </a:spcBef>
              <a:buFontTx/>
              <a:buNone/>
            </a:pPr>
            <a:r>
              <a:rPr lang="en-US" sz="2800" dirty="0" smtClean="0"/>
              <a:t>Lesson 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dirty="0" smtClean="0"/>
              <a:t>Dynamic Disk - Simple Volume</a:t>
            </a:r>
          </a:p>
        </p:txBody>
      </p:sp>
      <p:sp>
        <p:nvSpPr>
          <p:cNvPr id="25603" name="Content Placeholder 4"/>
          <p:cNvSpPr>
            <a:spLocks noGrp="1"/>
          </p:cNvSpPr>
          <p:nvPr>
            <p:ph sz="half" idx="1"/>
          </p:nvPr>
        </p:nvSpPr>
        <p:spPr/>
        <p:txBody>
          <a:bodyPr/>
          <a:lstStyle/>
          <a:p>
            <a:r>
              <a:rPr lang="en-GB" dirty="0" smtClean="0"/>
              <a:t>Contains space from a single dynamic drive</a:t>
            </a:r>
          </a:p>
          <a:p>
            <a:pPr>
              <a:buNone/>
            </a:pPr>
            <a:endParaRPr lang="en-US" dirty="0" smtClean="0"/>
          </a:p>
        </p:txBody>
      </p:sp>
      <p:pic>
        <p:nvPicPr>
          <p:cNvPr id="1026" name="Picture 2"/>
          <p:cNvPicPr>
            <a:picLocks noChangeAspect="1" noChangeArrowheads="1"/>
          </p:cNvPicPr>
          <p:nvPr/>
        </p:nvPicPr>
        <p:blipFill>
          <a:blip r:embed="rId3" cstate="print"/>
          <a:srcRect/>
          <a:stretch>
            <a:fillRect/>
          </a:stretch>
        </p:blipFill>
        <p:spPr bwMode="auto">
          <a:xfrm>
            <a:off x="4191000" y="2209800"/>
            <a:ext cx="4171950" cy="370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Dynamic Disk - Spanned Volume</a:t>
            </a:r>
          </a:p>
        </p:txBody>
      </p:sp>
      <p:sp>
        <p:nvSpPr>
          <p:cNvPr id="26627" name="Content Placeholder 4"/>
          <p:cNvSpPr>
            <a:spLocks noGrp="1"/>
          </p:cNvSpPr>
          <p:nvPr>
            <p:ph idx="1"/>
          </p:nvPr>
        </p:nvSpPr>
        <p:spPr/>
        <p:txBody>
          <a:bodyPr/>
          <a:lstStyle/>
          <a:p>
            <a:r>
              <a:rPr lang="en-GB" dirty="0" smtClean="0"/>
              <a:t>Consists of disk space on 2 to 32 dynamic drives (any size)</a:t>
            </a:r>
          </a:p>
          <a:p>
            <a:endParaRPr lang="en-US" dirty="0" smtClean="0"/>
          </a:p>
        </p:txBody>
      </p:sp>
      <p:pic>
        <p:nvPicPr>
          <p:cNvPr id="2050" name="Picture 2"/>
          <p:cNvPicPr>
            <a:picLocks noChangeAspect="1" noChangeArrowheads="1"/>
          </p:cNvPicPr>
          <p:nvPr/>
        </p:nvPicPr>
        <p:blipFill>
          <a:blip r:embed="rId3" cstate="print"/>
          <a:srcRect/>
          <a:stretch>
            <a:fillRect/>
          </a:stretch>
        </p:blipFill>
        <p:spPr bwMode="auto">
          <a:xfrm>
            <a:off x="1219200" y="2647950"/>
            <a:ext cx="6351587" cy="3371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dirty="0" smtClean="0"/>
              <a:t>Dynamic Disk - Striped Volume</a:t>
            </a:r>
            <a:endParaRPr lang="en-US" dirty="0" smtClean="0"/>
          </a:p>
        </p:txBody>
      </p:sp>
      <p:sp>
        <p:nvSpPr>
          <p:cNvPr id="27651" name="Content Placeholder 4"/>
          <p:cNvSpPr>
            <a:spLocks noGrp="1"/>
          </p:cNvSpPr>
          <p:nvPr>
            <p:ph idx="1"/>
          </p:nvPr>
        </p:nvSpPr>
        <p:spPr/>
        <p:txBody>
          <a:bodyPr/>
          <a:lstStyle/>
          <a:p>
            <a:r>
              <a:rPr lang="en-US" dirty="0" smtClean="0"/>
              <a:t>stores data in equal stripes on 2 - 32 dynamic drives (same size)</a:t>
            </a:r>
          </a:p>
          <a:p>
            <a:endParaRPr lang="en-US" dirty="0" smtClean="0"/>
          </a:p>
        </p:txBody>
      </p:sp>
      <p:pic>
        <p:nvPicPr>
          <p:cNvPr id="3074" name="Picture 2"/>
          <p:cNvPicPr>
            <a:picLocks noChangeAspect="1" noChangeArrowheads="1"/>
          </p:cNvPicPr>
          <p:nvPr/>
        </p:nvPicPr>
        <p:blipFill>
          <a:blip r:embed="rId3" cstate="print"/>
          <a:srcRect/>
          <a:stretch>
            <a:fillRect/>
          </a:stretch>
        </p:blipFill>
        <p:spPr bwMode="auto">
          <a:xfrm>
            <a:off x="1895475" y="2828925"/>
            <a:ext cx="5353050" cy="3114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Disk – Mirrored Volume</a:t>
            </a:r>
            <a:endParaRPr lang="en-CA" dirty="0"/>
          </a:p>
        </p:txBody>
      </p:sp>
      <p:pic>
        <p:nvPicPr>
          <p:cNvPr id="4098" name="Picture 2"/>
          <p:cNvPicPr>
            <a:picLocks noChangeAspect="1" noChangeArrowheads="1"/>
          </p:cNvPicPr>
          <p:nvPr/>
        </p:nvPicPr>
        <p:blipFill>
          <a:blip r:embed="rId3" cstate="print"/>
          <a:srcRect/>
          <a:stretch>
            <a:fillRect/>
          </a:stretch>
        </p:blipFill>
        <p:spPr bwMode="auto">
          <a:xfrm>
            <a:off x="1619250" y="1552575"/>
            <a:ext cx="5905500" cy="4848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Systems</a:t>
            </a:r>
            <a:endParaRPr lang="en-CA" dirty="0"/>
          </a:p>
        </p:txBody>
      </p:sp>
      <p:sp>
        <p:nvSpPr>
          <p:cNvPr id="3" name="Content Placeholder 2"/>
          <p:cNvSpPr>
            <a:spLocks noGrp="1"/>
          </p:cNvSpPr>
          <p:nvPr>
            <p:ph idx="1"/>
          </p:nvPr>
        </p:nvSpPr>
        <p:spPr/>
        <p:txBody>
          <a:bodyPr/>
          <a:lstStyle/>
          <a:p>
            <a:r>
              <a:rPr lang="en-US" dirty="0" smtClean="0"/>
              <a:t>NTFS </a:t>
            </a:r>
          </a:p>
          <a:p>
            <a:pPr lvl="1"/>
            <a:r>
              <a:rPr lang="en-US" dirty="0" smtClean="0"/>
              <a:t>Preferred file system for Windows 7</a:t>
            </a:r>
          </a:p>
          <a:p>
            <a:pPr lvl="1"/>
            <a:r>
              <a:rPr lang="en-US" dirty="0" smtClean="0"/>
              <a:t>Partitions up to 4 TB</a:t>
            </a:r>
          </a:p>
          <a:p>
            <a:pPr lvl="1"/>
            <a:r>
              <a:rPr lang="en-US" dirty="0" smtClean="0"/>
              <a:t>Security (encryption and permissions)</a:t>
            </a:r>
          </a:p>
          <a:p>
            <a:r>
              <a:rPr lang="en-US" dirty="0" smtClean="0"/>
              <a:t>FAT (FAT16) – Partitions up to 4 GB</a:t>
            </a:r>
          </a:p>
          <a:p>
            <a:r>
              <a:rPr lang="en-US" dirty="0" smtClean="0"/>
              <a:t>FAT32 – Partitions up to 32 GB (Windows 7 limitation)</a:t>
            </a:r>
          </a:p>
          <a:p>
            <a:r>
              <a:rPr lang="en-US" dirty="0" err="1" smtClean="0"/>
              <a:t>exFAT</a:t>
            </a:r>
            <a:r>
              <a:rPr lang="en-US" dirty="0" smtClean="0"/>
              <a:t> (FAT64) – Intended for large USB drives, not hard drives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Disk Management Snap-In</a:t>
            </a:r>
            <a:endParaRPr lang="en-CA" dirty="0"/>
          </a:p>
        </p:txBody>
      </p:sp>
      <p:pic>
        <p:nvPicPr>
          <p:cNvPr id="5122" name="Picture 2"/>
          <p:cNvPicPr>
            <a:picLocks noChangeAspect="1" noChangeArrowheads="1"/>
          </p:cNvPicPr>
          <p:nvPr/>
        </p:nvPicPr>
        <p:blipFill>
          <a:blip r:embed="rId3" cstate="print"/>
          <a:srcRect/>
          <a:stretch>
            <a:fillRect/>
          </a:stretch>
        </p:blipFill>
        <p:spPr bwMode="auto">
          <a:xfrm>
            <a:off x="2076450" y="1524000"/>
            <a:ext cx="49911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Disk Management Snap-In</a:t>
            </a:r>
            <a:endParaRPr lang="en-CA" dirty="0"/>
          </a:p>
        </p:txBody>
      </p:sp>
      <p:sp>
        <p:nvSpPr>
          <p:cNvPr id="3" name="Content Placeholder 2"/>
          <p:cNvSpPr>
            <a:spLocks noGrp="1"/>
          </p:cNvSpPr>
          <p:nvPr>
            <p:ph idx="1"/>
          </p:nvPr>
        </p:nvSpPr>
        <p:spPr/>
        <p:txBody>
          <a:bodyPr/>
          <a:lstStyle/>
          <a:p>
            <a:r>
              <a:rPr lang="en-CA" dirty="0" smtClean="0"/>
              <a:t>Initializing disks </a:t>
            </a:r>
          </a:p>
          <a:p>
            <a:r>
              <a:rPr lang="en-CA" dirty="0" smtClean="0"/>
              <a:t>Selecting a partition style</a:t>
            </a:r>
          </a:p>
          <a:p>
            <a:r>
              <a:rPr lang="en-CA" dirty="0" smtClean="0"/>
              <a:t>Converting basic disks to dynamic disks</a:t>
            </a:r>
          </a:p>
          <a:p>
            <a:r>
              <a:rPr lang="en-CA" dirty="0" smtClean="0"/>
              <a:t>Creating partitions and volumes</a:t>
            </a:r>
          </a:p>
          <a:p>
            <a:r>
              <a:rPr lang="en-CA" dirty="0" smtClean="0"/>
              <a:t>Extending, shrinking, and deleting volumes</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Disk Management Snap-In (cont’d)</a:t>
            </a:r>
            <a:endParaRPr lang="en-CA" dirty="0"/>
          </a:p>
        </p:txBody>
      </p:sp>
      <p:sp>
        <p:nvSpPr>
          <p:cNvPr id="3" name="Content Placeholder 2"/>
          <p:cNvSpPr>
            <a:spLocks noGrp="1"/>
          </p:cNvSpPr>
          <p:nvPr>
            <p:ph idx="1"/>
          </p:nvPr>
        </p:nvSpPr>
        <p:spPr/>
        <p:txBody>
          <a:bodyPr/>
          <a:lstStyle/>
          <a:p>
            <a:r>
              <a:rPr lang="en-CA" dirty="0" smtClean="0"/>
              <a:t>Formatting partitions and volumes</a:t>
            </a:r>
          </a:p>
          <a:p>
            <a:r>
              <a:rPr lang="en-CA" dirty="0" smtClean="0"/>
              <a:t>Assigning and changing driver letters and paths</a:t>
            </a:r>
          </a:p>
          <a:p>
            <a:r>
              <a:rPr lang="en-CA" dirty="0" smtClean="0"/>
              <a:t>Examining and managing physical disk properties such as disk quotas, folder sharing, and error checking</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Diskpart.exe</a:t>
            </a:r>
            <a:endParaRPr lang="en-CA" dirty="0"/>
          </a:p>
        </p:txBody>
      </p:sp>
      <p:pic>
        <p:nvPicPr>
          <p:cNvPr id="6146" name="Picture 2"/>
          <p:cNvPicPr>
            <a:picLocks noChangeAspect="1" noChangeArrowheads="1"/>
          </p:cNvPicPr>
          <p:nvPr/>
        </p:nvPicPr>
        <p:blipFill>
          <a:blip r:embed="rId3" cstate="print"/>
          <a:srcRect/>
          <a:stretch>
            <a:fillRect/>
          </a:stretch>
        </p:blipFill>
        <p:spPr bwMode="auto">
          <a:xfrm>
            <a:off x="1338263" y="2209800"/>
            <a:ext cx="6465887"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Disk Tools</a:t>
            </a:r>
            <a:endParaRPr lang="en-CA" dirty="0"/>
          </a:p>
        </p:txBody>
      </p:sp>
      <p:sp>
        <p:nvSpPr>
          <p:cNvPr id="3" name="Content Placeholder 2"/>
          <p:cNvSpPr>
            <a:spLocks noGrp="1"/>
          </p:cNvSpPr>
          <p:nvPr>
            <p:ph idx="1"/>
          </p:nvPr>
        </p:nvSpPr>
        <p:spPr/>
        <p:txBody>
          <a:bodyPr/>
          <a:lstStyle/>
          <a:p>
            <a:r>
              <a:rPr lang="en-US" dirty="0" smtClean="0"/>
              <a:t>Disk Cleanup</a:t>
            </a:r>
          </a:p>
          <a:p>
            <a:r>
              <a:rPr lang="en-US" dirty="0" smtClean="0"/>
              <a:t>Defragmenting disks</a:t>
            </a:r>
          </a:p>
          <a:p>
            <a:r>
              <a:rPr lang="en-US" dirty="0" smtClean="0"/>
              <a:t>Checking for disk errors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en-US" dirty="0" smtClean="0"/>
              <a:t>Objectives</a:t>
            </a:r>
          </a:p>
        </p:txBody>
      </p:sp>
      <p:sp>
        <p:nvSpPr>
          <p:cNvPr id="3075" name="Rectangle 22"/>
          <p:cNvSpPr>
            <a:spLocks noChangeArrowheads="1"/>
          </p:cNvSpPr>
          <p:nvPr/>
        </p:nvSpPr>
        <p:spPr bwMode="auto">
          <a:xfrm>
            <a:off x="457200" y="1447800"/>
            <a:ext cx="8229600" cy="5029200"/>
          </a:xfrm>
          <a:prstGeom prst="rect">
            <a:avLst/>
          </a:prstGeom>
          <a:noFill/>
          <a:ln w="9525">
            <a:noFill/>
            <a:miter lim="800000"/>
            <a:headEnd/>
            <a:tailEnd/>
          </a:ln>
        </p:spPr>
        <p:txBody>
          <a:bodyPr/>
          <a:lstStyle/>
          <a:p>
            <a:pPr marL="342900" indent="-342900" algn="l">
              <a:spcBef>
                <a:spcPct val="20000"/>
              </a:spcBef>
              <a:buClr>
                <a:srgbClr val="0000CC"/>
              </a:buClr>
              <a:buFontTx/>
              <a:buChar char="•"/>
            </a:pPr>
            <a:r>
              <a:rPr lang="en-US" sz="3200" dirty="0" smtClean="0">
                <a:latin typeface="Franklin Gothic Book" pitchFamily="34" charset="0"/>
              </a:rPr>
              <a:t>Describe MBR and GPT partition styles</a:t>
            </a:r>
          </a:p>
          <a:p>
            <a:pPr marL="342900" indent="-342900" algn="l">
              <a:spcBef>
                <a:spcPct val="20000"/>
              </a:spcBef>
              <a:buClr>
                <a:srgbClr val="0000CC"/>
              </a:buClr>
              <a:buFontTx/>
              <a:buChar char="•"/>
            </a:pPr>
            <a:r>
              <a:rPr lang="en-US" sz="3200" b="1" dirty="0" smtClean="0">
                <a:latin typeface="Franklin Gothic Book" pitchFamily="34" charset="0"/>
              </a:rPr>
              <a:t>Describe basic and dynamic disks</a:t>
            </a:r>
          </a:p>
          <a:p>
            <a:pPr marL="342900" indent="-342900" algn="l">
              <a:spcBef>
                <a:spcPct val="20000"/>
              </a:spcBef>
              <a:buClr>
                <a:srgbClr val="0000CC"/>
              </a:buClr>
              <a:buFontTx/>
              <a:buChar char="•"/>
            </a:pPr>
            <a:r>
              <a:rPr lang="en-US" sz="3200" dirty="0" smtClean="0">
                <a:latin typeface="Franklin Gothic Book" pitchFamily="34" charset="0"/>
              </a:rPr>
              <a:t>Describe the 4 types of dynamic volumes</a:t>
            </a:r>
          </a:p>
          <a:p>
            <a:pPr marL="342900" indent="-342900" algn="l">
              <a:spcBef>
                <a:spcPct val="20000"/>
              </a:spcBef>
              <a:buClr>
                <a:srgbClr val="0000CC"/>
              </a:buClr>
              <a:buFontTx/>
              <a:buChar char="•"/>
            </a:pPr>
            <a:r>
              <a:rPr lang="en-US" sz="3200" dirty="0" smtClean="0">
                <a:latin typeface="Franklin Gothic Book" pitchFamily="34" charset="0"/>
              </a:rPr>
              <a:t>Use the Disk Management snap-in to manage disks</a:t>
            </a:r>
          </a:p>
          <a:p>
            <a:pPr marL="342900" indent="-342900" algn="l">
              <a:spcBef>
                <a:spcPct val="20000"/>
              </a:spcBef>
              <a:buClr>
                <a:srgbClr val="0000CC"/>
              </a:buClr>
              <a:buFontTx/>
              <a:buChar char="•"/>
            </a:pPr>
            <a:r>
              <a:rPr lang="en-US" sz="3200" dirty="0" smtClean="0">
                <a:latin typeface="Franklin Gothic Book" pitchFamily="34" charset="0"/>
              </a:rPr>
              <a:t>Create Virtual Hard Disks (VHDs)</a:t>
            </a:r>
          </a:p>
          <a:p>
            <a:pPr marL="342900" indent="-342900" algn="l">
              <a:spcBef>
                <a:spcPct val="20000"/>
              </a:spcBef>
              <a:buClr>
                <a:srgbClr val="0000CC"/>
              </a:buClr>
              <a:buFontTx/>
              <a:buChar char="•"/>
            </a:pPr>
            <a:r>
              <a:rPr lang="en-US" sz="3200" dirty="0" smtClean="0">
                <a:latin typeface="Franklin Gothic Book" pitchFamily="34" charset="0"/>
              </a:rPr>
              <a:t>Describe the purpose of a Device Driver</a:t>
            </a:r>
          </a:p>
          <a:p>
            <a:pPr marL="342900" indent="-342900" algn="l">
              <a:spcBef>
                <a:spcPct val="20000"/>
              </a:spcBef>
              <a:buClr>
                <a:srgbClr val="0000CC"/>
              </a:buClr>
              <a:buFontTx/>
              <a:buChar char="•"/>
            </a:pPr>
            <a:r>
              <a:rPr lang="en-US" sz="3200" dirty="0" smtClean="0">
                <a:latin typeface="Franklin Gothic Book" pitchFamily="34" charset="0"/>
              </a:rPr>
              <a:t>Use the Device Manager snap-in to manage your hardware</a:t>
            </a:r>
            <a:endParaRPr lang="en-US" sz="3200" dirty="0">
              <a:latin typeface="Franklin Gothic Boo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Working with VHDS</a:t>
            </a: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Virtual Hard Disk (VHD)</a:t>
            </a:r>
            <a:endParaRPr lang="en-CA" dirty="0"/>
          </a:p>
        </p:txBody>
      </p:sp>
      <p:sp>
        <p:nvSpPr>
          <p:cNvPr id="5" name="Content Placeholder 4"/>
          <p:cNvSpPr>
            <a:spLocks noGrp="1"/>
          </p:cNvSpPr>
          <p:nvPr>
            <p:ph idx="1"/>
          </p:nvPr>
        </p:nvSpPr>
        <p:spPr/>
        <p:txBody>
          <a:bodyPr/>
          <a:lstStyle/>
          <a:p>
            <a:r>
              <a:rPr lang="en-US" dirty="0" smtClean="0"/>
              <a:t>VHD file format</a:t>
            </a:r>
          </a:p>
          <a:p>
            <a:pPr lvl="1"/>
            <a:r>
              <a:rPr lang="en-US" dirty="0" smtClean="0"/>
              <a:t>Contains the entire contents of a hard disk in a single, portable file</a:t>
            </a:r>
          </a:p>
          <a:p>
            <a:pPr lvl="1"/>
            <a:r>
              <a:rPr lang="en-US" dirty="0" smtClean="0"/>
              <a:t>Can be used to move entire virtual machines (VMs) from one host computer to another</a:t>
            </a:r>
          </a:p>
          <a:p>
            <a:pPr lvl="1"/>
            <a:r>
              <a:rPr lang="en-US" dirty="0" smtClean="0"/>
              <a:t>VHD functions exactly like a hard disk drive does in a physical machine</a:t>
            </a:r>
          </a:p>
          <a:p>
            <a:pPr lvl="1"/>
            <a:r>
              <a:rPr lang="en-US" dirty="0" smtClean="0"/>
              <a:t>Can be created with Disk Management tool or Diskpart.exe</a:t>
            </a:r>
            <a:endParaRPr lang="en-CA"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Uses for VHDs</a:t>
            </a:r>
            <a:endParaRPr lang="en-CA" dirty="0"/>
          </a:p>
        </p:txBody>
      </p:sp>
      <p:sp>
        <p:nvSpPr>
          <p:cNvPr id="3" name="Content Placeholder 2"/>
          <p:cNvSpPr>
            <a:spLocks noGrp="1"/>
          </p:cNvSpPr>
          <p:nvPr>
            <p:ph idx="1"/>
          </p:nvPr>
        </p:nvSpPr>
        <p:spPr/>
        <p:txBody>
          <a:bodyPr/>
          <a:lstStyle/>
          <a:p>
            <a:r>
              <a:rPr lang="en-CA" dirty="0" smtClean="0"/>
              <a:t>Moving files between a VHD and the host file system</a:t>
            </a:r>
          </a:p>
          <a:p>
            <a:r>
              <a:rPr lang="en-CA" dirty="0" smtClean="0"/>
              <a:t>Backup and recovery</a:t>
            </a:r>
          </a:p>
          <a:p>
            <a:r>
              <a:rPr lang="en-CA" dirty="0" smtClean="0"/>
              <a:t>Antivirus and security</a:t>
            </a:r>
          </a:p>
          <a:p>
            <a:r>
              <a:rPr lang="en-CA" dirty="0" smtClean="0"/>
              <a:t>Image management and patching</a:t>
            </a:r>
          </a:p>
          <a:p>
            <a:pPr>
              <a:buNone/>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Native Boot</a:t>
            </a:r>
            <a:endParaRPr lang="en-CA" dirty="0"/>
          </a:p>
        </p:txBody>
      </p:sp>
      <p:sp>
        <p:nvSpPr>
          <p:cNvPr id="3" name="Content Placeholder 2"/>
          <p:cNvSpPr>
            <a:spLocks noGrp="1"/>
          </p:cNvSpPr>
          <p:nvPr>
            <p:ph idx="1"/>
          </p:nvPr>
        </p:nvSpPr>
        <p:spPr/>
        <p:txBody>
          <a:bodyPr/>
          <a:lstStyle/>
          <a:p>
            <a:r>
              <a:rPr lang="en-US" dirty="0" smtClean="0"/>
              <a:t>Supported by Windows 7 Enterprise, Ultimate, and all versions of Windows Server 2008</a:t>
            </a:r>
          </a:p>
          <a:p>
            <a:r>
              <a:rPr lang="en-US" dirty="0" smtClean="0"/>
              <a:t>Enables you to create and modify VHDs</a:t>
            </a:r>
          </a:p>
          <a:p>
            <a:r>
              <a:rPr lang="en-US" dirty="0" smtClean="0"/>
              <a:t>Boot Windows 7 from a VHD without having to run a virtual machine manager </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Native Boot</a:t>
            </a:r>
            <a:endParaRPr lang="en-CA" dirty="0"/>
          </a:p>
        </p:txBody>
      </p:sp>
      <p:sp>
        <p:nvSpPr>
          <p:cNvPr id="3" name="Content Placeholder 2"/>
          <p:cNvSpPr>
            <a:spLocks noGrp="1"/>
          </p:cNvSpPr>
          <p:nvPr>
            <p:ph idx="1"/>
          </p:nvPr>
        </p:nvSpPr>
        <p:spPr/>
        <p:txBody>
          <a:bodyPr/>
          <a:lstStyle/>
          <a:p>
            <a:r>
              <a:rPr lang="en-US" dirty="0" smtClean="0"/>
              <a:t>Offline image updates</a:t>
            </a:r>
            <a:endParaRPr lang="en-CA" dirty="0" smtClean="0"/>
          </a:p>
          <a:p>
            <a:r>
              <a:rPr lang="en-US" dirty="0" smtClean="0"/>
              <a:t>Image format</a:t>
            </a:r>
            <a:endParaRPr lang="en-CA" dirty="0" smtClean="0"/>
          </a:p>
          <a:p>
            <a:r>
              <a:rPr lang="en-US" dirty="0" smtClean="0"/>
              <a:t>Image deployment testing</a:t>
            </a:r>
            <a:endParaRPr lang="en-CA" dirty="0" smtClean="0"/>
          </a:p>
          <a:p>
            <a:r>
              <a:rPr lang="en-US" dirty="0" smtClean="0"/>
              <a:t>Workstation configuration management </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Attaching and Detaching VHDs</a:t>
            </a:r>
            <a:endParaRPr lang="en-CA" dirty="0"/>
          </a:p>
        </p:txBody>
      </p:sp>
      <p:sp>
        <p:nvSpPr>
          <p:cNvPr id="3" name="Content Placeholder 2"/>
          <p:cNvSpPr>
            <a:spLocks noGrp="1"/>
          </p:cNvSpPr>
          <p:nvPr>
            <p:ph idx="1"/>
          </p:nvPr>
        </p:nvSpPr>
        <p:spPr/>
        <p:txBody>
          <a:bodyPr/>
          <a:lstStyle/>
          <a:p>
            <a:r>
              <a:rPr lang="en-US" dirty="0" smtClean="0"/>
              <a:t>Creating a new VHD automatically mounts it into the Windows 7 file system</a:t>
            </a:r>
          </a:p>
          <a:p>
            <a:r>
              <a:rPr lang="en-US" dirty="0" smtClean="0"/>
              <a:t>Mounting of a VHD is not persistent</a:t>
            </a:r>
          </a:p>
          <a:p>
            <a:pPr lvl="1"/>
            <a:r>
              <a:rPr lang="en-US" dirty="0" smtClean="0"/>
              <a:t>Each time you restart Windows 7, you must attach the VHD using the Disk Management snap-in before you can access its contents.</a:t>
            </a:r>
            <a:endParaRPr lang="en-CA" dirty="0" smtClean="0"/>
          </a:p>
          <a:p>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Attaching and Detaching VHDs</a:t>
            </a:r>
            <a:endParaRPr lang="en-CA" dirty="0"/>
          </a:p>
        </p:txBody>
      </p:sp>
      <p:pic>
        <p:nvPicPr>
          <p:cNvPr id="7170" name="Picture 2"/>
          <p:cNvPicPr>
            <a:picLocks noChangeAspect="1" noChangeArrowheads="1"/>
          </p:cNvPicPr>
          <p:nvPr/>
        </p:nvPicPr>
        <p:blipFill>
          <a:blip r:embed="rId3" cstate="print"/>
          <a:srcRect/>
          <a:stretch>
            <a:fillRect/>
          </a:stretch>
        </p:blipFill>
        <p:spPr bwMode="auto">
          <a:xfrm>
            <a:off x="685800" y="1752600"/>
            <a:ext cx="3771900" cy="1847850"/>
          </a:xfrm>
          <a:prstGeom prst="rect">
            <a:avLst/>
          </a:prstGeom>
          <a:noFill/>
          <a:ln w="9525">
            <a:noFill/>
            <a:miter lim="800000"/>
            <a:headEnd/>
            <a:tailEnd/>
          </a:ln>
        </p:spPr>
      </p:pic>
      <p:pic>
        <p:nvPicPr>
          <p:cNvPr id="7171" name="Picture 3"/>
          <p:cNvPicPr>
            <a:picLocks noChangeAspect="1" noChangeArrowheads="1"/>
          </p:cNvPicPr>
          <p:nvPr/>
        </p:nvPicPr>
        <p:blipFill>
          <a:blip r:embed="rId4" cstate="print"/>
          <a:srcRect/>
          <a:stretch>
            <a:fillRect/>
          </a:stretch>
        </p:blipFill>
        <p:spPr bwMode="auto">
          <a:xfrm>
            <a:off x="4495800" y="3657600"/>
            <a:ext cx="37719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Booting from a VHD</a:t>
            </a:r>
            <a:endParaRPr lang="en-CA" dirty="0"/>
          </a:p>
        </p:txBody>
      </p:sp>
      <p:sp>
        <p:nvSpPr>
          <p:cNvPr id="3" name="Content Placeholder 2"/>
          <p:cNvSpPr>
            <a:spLocks noGrp="1"/>
          </p:cNvSpPr>
          <p:nvPr>
            <p:ph idx="1"/>
          </p:nvPr>
        </p:nvSpPr>
        <p:spPr/>
        <p:txBody>
          <a:bodyPr/>
          <a:lstStyle/>
          <a:p>
            <a:r>
              <a:rPr lang="en-US" dirty="0" smtClean="0"/>
              <a:t>Booting directly from a VHD is a new feature of Windows 7</a:t>
            </a:r>
          </a:p>
          <a:p>
            <a:r>
              <a:rPr lang="en-US" dirty="0" smtClean="0"/>
              <a:t>Deploy an image to a VHD file just like to a physical disk</a:t>
            </a:r>
          </a:p>
          <a:p>
            <a:r>
              <a:rPr lang="en-US" dirty="0" smtClean="0"/>
              <a:t>Add the VHD to the boot menu using </a:t>
            </a:r>
            <a:r>
              <a:rPr lang="en-US" dirty="0" err="1" smtClean="0"/>
              <a:t>BCDedit</a:t>
            </a:r>
            <a:endParaRPr lang="en-C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BCDedit</a:t>
            </a:r>
            <a:r>
              <a:rPr lang="en-US" dirty="0" smtClean="0"/>
              <a:t> to Add VHD to Boot Menu</a:t>
            </a:r>
            <a:endParaRPr lang="en-CA" dirty="0"/>
          </a:p>
        </p:txBody>
      </p:sp>
      <p:pic>
        <p:nvPicPr>
          <p:cNvPr id="8194" name="Picture 2"/>
          <p:cNvPicPr>
            <a:picLocks noChangeAspect="1" noChangeArrowheads="1"/>
          </p:cNvPicPr>
          <p:nvPr/>
        </p:nvPicPr>
        <p:blipFill>
          <a:blip r:embed="rId3" cstate="print"/>
          <a:srcRect/>
          <a:stretch>
            <a:fillRect/>
          </a:stretch>
        </p:blipFill>
        <p:spPr bwMode="auto">
          <a:xfrm>
            <a:off x="533400" y="1524000"/>
            <a:ext cx="6465887" cy="32766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2057400" y="3048000"/>
            <a:ext cx="6465887"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Devices and Drivers</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Disks</a:t>
            </a:r>
            <a:endParaRPr lang="en-CA" dirty="0"/>
          </a:p>
        </p:txBody>
      </p:sp>
      <p:sp>
        <p:nvSpPr>
          <p:cNvPr id="3" name="Content Placeholder 2"/>
          <p:cNvSpPr>
            <a:spLocks noGrp="1"/>
          </p:cNvSpPr>
          <p:nvPr>
            <p:ph idx="1"/>
          </p:nvPr>
        </p:nvSpPr>
        <p:spPr/>
        <p:txBody>
          <a:bodyPr/>
          <a:lstStyle/>
          <a:p>
            <a:r>
              <a:rPr lang="en-US" dirty="0" smtClean="0"/>
              <a:t>Select a partition style</a:t>
            </a:r>
          </a:p>
          <a:p>
            <a:r>
              <a:rPr lang="en-US" dirty="0" smtClean="0"/>
              <a:t>Select a disk type</a:t>
            </a:r>
          </a:p>
          <a:p>
            <a:r>
              <a:rPr lang="en-US" dirty="0" smtClean="0"/>
              <a:t>Divide the disk into partitions or volumes</a:t>
            </a:r>
          </a:p>
          <a:p>
            <a:r>
              <a:rPr lang="en-US" dirty="0" smtClean="0"/>
              <a:t>Format with a file system</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Device Drivers</a:t>
            </a:r>
            <a:endParaRPr lang="en-CA" dirty="0"/>
          </a:p>
        </p:txBody>
      </p:sp>
      <p:sp>
        <p:nvSpPr>
          <p:cNvPr id="5" name="Content Placeholder 4"/>
          <p:cNvSpPr>
            <a:spLocks noGrp="1"/>
          </p:cNvSpPr>
          <p:nvPr>
            <p:ph idx="1"/>
          </p:nvPr>
        </p:nvSpPr>
        <p:spPr/>
        <p:txBody>
          <a:bodyPr/>
          <a:lstStyle/>
          <a:p>
            <a:r>
              <a:rPr lang="en-CA" dirty="0" smtClean="0"/>
              <a:t>Software that provides the operating system with information about the devices</a:t>
            </a:r>
          </a:p>
          <a:p>
            <a:r>
              <a:rPr lang="en-CA" dirty="0" smtClean="0"/>
              <a:t>Vary in complexity depending on the complexity of the device</a:t>
            </a:r>
          </a:p>
          <a:p>
            <a:r>
              <a:rPr lang="en-CA" dirty="0" smtClean="0"/>
              <a:t>Signed drivers assure that a driver comes from an authentic publisher and has not been altered (to include malware).</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Driver Update Policy</a:t>
            </a:r>
            <a:endParaRPr lang="en-CA" dirty="0"/>
          </a:p>
        </p:txBody>
      </p:sp>
      <p:sp>
        <p:nvSpPr>
          <p:cNvPr id="3" name="Content Placeholder 2"/>
          <p:cNvSpPr>
            <a:spLocks noGrp="1"/>
          </p:cNvSpPr>
          <p:nvPr>
            <p:ph idx="1"/>
          </p:nvPr>
        </p:nvSpPr>
        <p:spPr/>
        <p:txBody>
          <a:bodyPr/>
          <a:lstStyle/>
          <a:p>
            <a:r>
              <a:rPr lang="en-US" dirty="0" smtClean="0"/>
              <a:t>Hardware manufacturers release driver updates to:</a:t>
            </a:r>
          </a:p>
          <a:p>
            <a:pPr lvl="1"/>
            <a:r>
              <a:rPr lang="en-CA" dirty="0" smtClean="0"/>
              <a:t>Address problems with the previous driver release(s)</a:t>
            </a:r>
          </a:p>
          <a:p>
            <a:pPr lvl="1"/>
            <a:r>
              <a:rPr lang="en-CA" dirty="0" smtClean="0"/>
              <a:t>Implement new features</a:t>
            </a:r>
          </a:p>
          <a:p>
            <a:pPr lvl="1"/>
            <a:r>
              <a:rPr lang="en-CA" dirty="0" smtClean="0"/>
              <a:t>Enhance performance of the device</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Driver Signing</a:t>
            </a:r>
            <a:endParaRPr lang="en-CA" dirty="0"/>
          </a:p>
        </p:txBody>
      </p:sp>
      <p:sp>
        <p:nvSpPr>
          <p:cNvPr id="3" name="Content Placeholder 2"/>
          <p:cNvSpPr>
            <a:spLocks noGrp="1"/>
          </p:cNvSpPr>
          <p:nvPr>
            <p:ph idx="1"/>
          </p:nvPr>
        </p:nvSpPr>
        <p:spPr/>
        <p:txBody>
          <a:bodyPr/>
          <a:lstStyle/>
          <a:p>
            <a:r>
              <a:rPr lang="en-US" dirty="0" smtClean="0"/>
              <a:t>Windows 7 will give one of the following messages if it perceives a problem:</a:t>
            </a:r>
          </a:p>
          <a:p>
            <a:pPr lvl="1"/>
            <a:r>
              <a:rPr lang="en-US" dirty="0" smtClean="0"/>
              <a:t>Windows can’t verify the publisher of this driver.</a:t>
            </a:r>
          </a:p>
          <a:p>
            <a:pPr lvl="1"/>
            <a:r>
              <a:rPr lang="en-US" dirty="0" smtClean="0"/>
              <a:t>The driver has been altered.</a:t>
            </a:r>
          </a:p>
          <a:p>
            <a:pPr lvl="1"/>
            <a:r>
              <a:rPr lang="en-US" dirty="0" smtClean="0"/>
              <a:t>Windows cannot install this driver.</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Supplying Drivers During Installation</a:t>
            </a:r>
            <a:endParaRPr lang="en-CA" dirty="0"/>
          </a:p>
        </p:txBody>
      </p:sp>
      <p:sp>
        <p:nvSpPr>
          <p:cNvPr id="3" name="Content Placeholder 2"/>
          <p:cNvSpPr>
            <a:spLocks noGrp="1"/>
          </p:cNvSpPr>
          <p:nvPr>
            <p:ph idx="1"/>
          </p:nvPr>
        </p:nvSpPr>
        <p:spPr/>
        <p:txBody>
          <a:bodyPr/>
          <a:lstStyle/>
          <a:p>
            <a:r>
              <a:rPr lang="en-US" dirty="0" smtClean="0"/>
              <a:t>When the installation program fails to identify a device:</a:t>
            </a:r>
          </a:p>
          <a:p>
            <a:pPr lvl="1"/>
            <a:r>
              <a:rPr lang="en-US" dirty="0" smtClean="0"/>
              <a:t>A generic driver is installed.</a:t>
            </a:r>
          </a:p>
          <a:p>
            <a:pPr lvl="1"/>
            <a:r>
              <a:rPr lang="en-US" dirty="0" smtClean="0"/>
              <a:t>The device is left without a driver.</a:t>
            </a:r>
          </a:p>
          <a:p>
            <a:pPr lvl="1"/>
            <a:r>
              <a:rPr lang="en-US" dirty="0" smtClean="0"/>
              <a:t>Permits you to supply an alternate driver or halts.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Updating Drivers with Windows Update</a:t>
            </a:r>
            <a:endParaRPr lang="en-CA" dirty="0"/>
          </a:p>
        </p:txBody>
      </p:sp>
      <p:sp>
        <p:nvSpPr>
          <p:cNvPr id="3" name="Content Placeholder 2"/>
          <p:cNvSpPr>
            <a:spLocks noGrp="1"/>
          </p:cNvSpPr>
          <p:nvPr>
            <p:ph idx="1"/>
          </p:nvPr>
        </p:nvSpPr>
        <p:spPr/>
        <p:txBody>
          <a:bodyPr/>
          <a:lstStyle/>
          <a:p>
            <a:r>
              <a:rPr lang="en-US" dirty="0" smtClean="0"/>
              <a:t>Windows Update Web site contains a large library of device driver updates</a:t>
            </a:r>
          </a:p>
          <a:p>
            <a:r>
              <a:rPr lang="en-US" dirty="0" smtClean="0"/>
              <a:t>Passed Windows Hardware Quality Labs (WHQL) testing</a:t>
            </a:r>
          </a:p>
          <a:p>
            <a:r>
              <a:rPr lang="en-US" b="1" dirty="0" smtClean="0"/>
              <a:t>Manual update </a:t>
            </a:r>
            <a:r>
              <a:rPr lang="en-US" dirty="0" smtClean="0"/>
              <a:t>– Supplies a list of updated drivers for installed hardware (optional)</a:t>
            </a:r>
          </a:p>
          <a:p>
            <a:r>
              <a:rPr lang="en-US" b="1" dirty="0" smtClean="0"/>
              <a:t>Automatic update </a:t>
            </a:r>
            <a:r>
              <a:rPr lang="en-US" dirty="0" smtClean="0"/>
              <a:t>– Downloads device drivers only for hardware with no drivers installed</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Device Manager</a:t>
            </a:r>
            <a:endParaRPr lang="en-CA" dirty="0"/>
          </a:p>
        </p:txBody>
      </p:sp>
      <p:sp>
        <p:nvSpPr>
          <p:cNvPr id="3" name="Content Placeholder 2"/>
          <p:cNvSpPr>
            <a:spLocks noGrp="1"/>
          </p:cNvSpPr>
          <p:nvPr>
            <p:ph idx="1"/>
          </p:nvPr>
        </p:nvSpPr>
        <p:spPr/>
        <p:txBody>
          <a:bodyPr/>
          <a:lstStyle/>
          <a:p>
            <a:r>
              <a:rPr lang="en-CA" dirty="0" smtClean="0"/>
              <a:t>Tool for managing devices and their drivers</a:t>
            </a:r>
          </a:p>
          <a:p>
            <a:r>
              <a:rPr lang="en-CA" dirty="0" smtClean="0"/>
              <a:t>Get information about the devices installed on the computer</a:t>
            </a:r>
          </a:p>
          <a:p>
            <a:r>
              <a:rPr lang="en-CA" dirty="0" smtClean="0"/>
              <a:t>Install, update, roll back, and troubleshoot device drivers</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Device Manager</a:t>
            </a:r>
            <a:endParaRPr lang="en-CA" dirty="0"/>
          </a:p>
        </p:txBody>
      </p:sp>
      <p:pic>
        <p:nvPicPr>
          <p:cNvPr id="9218" name="Picture 2"/>
          <p:cNvPicPr>
            <a:picLocks noChangeAspect="1" noChangeArrowheads="1"/>
          </p:cNvPicPr>
          <p:nvPr/>
        </p:nvPicPr>
        <p:blipFill>
          <a:blip r:embed="rId3" cstate="print"/>
          <a:srcRect/>
          <a:stretch>
            <a:fillRect/>
          </a:stretch>
        </p:blipFill>
        <p:spPr bwMode="auto">
          <a:xfrm>
            <a:off x="1581150" y="1885950"/>
            <a:ext cx="5981700" cy="436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Viewing Device Properties</a:t>
            </a:r>
            <a:endParaRPr lang="en-CA" dirty="0"/>
          </a:p>
        </p:txBody>
      </p:sp>
      <p:pic>
        <p:nvPicPr>
          <p:cNvPr id="10242" name="Picture 2"/>
          <p:cNvPicPr>
            <a:picLocks noChangeAspect="1" noChangeArrowheads="1"/>
          </p:cNvPicPr>
          <p:nvPr/>
        </p:nvPicPr>
        <p:blipFill>
          <a:blip r:embed="rId3" cstate="print"/>
          <a:srcRect/>
          <a:stretch>
            <a:fillRect/>
          </a:stretch>
        </p:blipFill>
        <p:spPr bwMode="auto">
          <a:xfrm>
            <a:off x="2552700" y="1762125"/>
            <a:ext cx="4038600" cy="4410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Drivers</a:t>
            </a:r>
            <a:endParaRPr lang="en-CA" dirty="0"/>
          </a:p>
        </p:txBody>
      </p:sp>
      <p:sp>
        <p:nvSpPr>
          <p:cNvPr id="3" name="Content Placeholder 2"/>
          <p:cNvSpPr>
            <a:spLocks noGrp="1"/>
          </p:cNvSpPr>
          <p:nvPr>
            <p:ph idx="1"/>
          </p:nvPr>
        </p:nvSpPr>
        <p:spPr/>
        <p:txBody>
          <a:bodyPr/>
          <a:lstStyle/>
          <a:p>
            <a:r>
              <a:rPr lang="en-US" dirty="0" smtClean="0"/>
              <a:t>Techniques for troubleshooting hardware or driver problems:</a:t>
            </a:r>
          </a:p>
          <a:p>
            <a:pPr lvl="1"/>
            <a:r>
              <a:rPr lang="en-US" dirty="0" smtClean="0"/>
              <a:t>Launch a troubleshooter from inside the Properties sheet of the device</a:t>
            </a:r>
          </a:p>
          <a:p>
            <a:pPr lvl="1"/>
            <a:r>
              <a:rPr lang="en-US" dirty="0" smtClean="0"/>
              <a:t>Delete the device in the Device Manager and restart to allow it to be detected again</a:t>
            </a:r>
          </a:p>
          <a:p>
            <a:pPr lvl="1"/>
            <a:r>
              <a:rPr lang="en-US" dirty="0" smtClean="0"/>
              <a:t>Use Safe Mode to load generic drivers to allow you into the system to troubleshoot</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a:t>
            </a:r>
            <a:endParaRPr lang="en-CA" dirty="0"/>
          </a:p>
        </p:txBody>
      </p:sp>
      <p:sp>
        <p:nvSpPr>
          <p:cNvPr id="3" name="Content Placeholder 2"/>
          <p:cNvSpPr>
            <a:spLocks noGrp="1"/>
          </p:cNvSpPr>
          <p:nvPr>
            <p:ph idx="1"/>
          </p:nvPr>
        </p:nvSpPr>
        <p:spPr/>
        <p:txBody>
          <a:bodyPr/>
          <a:lstStyle/>
          <a:p>
            <a:pPr lvl="0"/>
            <a:r>
              <a:rPr lang="en-US" sz="2800" dirty="0" smtClean="0"/>
              <a:t>There are two hard disk partition styles that you can use in Windows 7: MBR and GPT.</a:t>
            </a:r>
            <a:endParaRPr lang="en-CA" sz="2800" dirty="0" smtClean="0"/>
          </a:p>
          <a:p>
            <a:pPr lvl="0"/>
            <a:r>
              <a:rPr lang="en-US" sz="2800" dirty="0" smtClean="0"/>
              <a:t>Windows 7 supports two disk types: basic disks and dynamic disks.</a:t>
            </a:r>
            <a:endParaRPr lang="en-CA" sz="2800" dirty="0" smtClean="0"/>
          </a:p>
          <a:p>
            <a:pPr lvl="0"/>
            <a:r>
              <a:rPr lang="en-US" sz="2800" dirty="0" smtClean="0"/>
              <a:t>Basic disks can have up to four partitions: three primary partitions and a fourth usually being an extended partition on which you can create multiple logical drives.</a:t>
            </a:r>
            <a:endParaRPr lang="en-CA" sz="2800" dirty="0" smtClean="0"/>
          </a:p>
          <a:p>
            <a:pPr lvl="0"/>
            <a:r>
              <a:rPr lang="en-US" sz="2800" dirty="0" smtClean="0"/>
              <a:t>Windows 7 supports four types of dynamic volumes: simple, spanned, striped, and mirrored.</a:t>
            </a:r>
            <a:endParaRPr lang="en-C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Partition Styles</a:t>
            </a:r>
            <a:endParaRPr lang="en-CA" dirty="0"/>
          </a:p>
        </p:txBody>
      </p:sp>
      <p:sp>
        <p:nvSpPr>
          <p:cNvPr id="3" name="Content Placeholder 2"/>
          <p:cNvSpPr>
            <a:spLocks noGrp="1"/>
          </p:cNvSpPr>
          <p:nvPr>
            <p:ph idx="1"/>
          </p:nvPr>
        </p:nvSpPr>
        <p:spPr/>
        <p:txBody>
          <a:bodyPr/>
          <a:lstStyle/>
          <a:p>
            <a:r>
              <a:rPr lang="en-US" dirty="0" smtClean="0"/>
              <a:t>MBR – Master Boot Record</a:t>
            </a:r>
          </a:p>
          <a:p>
            <a:r>
              <a:rPr lang="en-US" dirty="0" smtClean="0"/>
              <a:t>GPT – GUID (globally unique identifier) Partition Table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 (cont.)</a:t>
            </a:r>
            <a:endParaRPr lang="en-CA" dirty="0"/>
          </a:p>
        </p:txBody>
      </p:sp>
      <p:sp>
        <p:nvSpPr>
          <p:cNvPr id="3" name="Content Placeholder 2"/>
          <p:cNvSpPr>
            <a:spLocks noGrp="1"/>
          </p:cNvSpPr>
          <p:nvPr>
            <p:ph idx="1"/>
          </p:nvPr>
        </p:nvSpPr>
        <p:spPr/>
        <p:txBody>
          <a:bodyPr/>
          <a:lstStyle/>
          <a:p>
            <a:pPr lvl="0"/>
            <a:r>
              <a:rPr lang="en-US" sz="2800" dirty="0" smtClean="0"/>
              <a:t>You use the Disk Management snap-in for MMC to manage disks.</a:t>
            </a:r>
            <a:endParaRPr lang="en-CA" sz="2800" dirty="0" smtClean="0"/>
          </a:p>
          <a:p>
            <a:pPr lvl="0"/>
            <a:r>
              <a:rPr lang="en-US" sz="2800" dirty="0" smtClean="0"/>
              <a:t>The Virtual Hard Disk (VHD) format defines a file that contains the entire contents of a hard disk in a single, portable file that administrators can use to move entire virtual machines (VMs) from one host computer to another. </a:t>
            </a:r>
            <a:endParaRPr lang="en-CA" sz="2800" dirty="0" smtClean="0"/>
          </a:p>
          <a:p>
            <a:pPr lvl="0"/>
            <a:r>
              <a:rPr lang="en-US" sz="2800" dirty="0" smtClean="0"/>
              <a:t>Native boot enables you to create and modify VHDs and even boot Windows 7 from a VHD, all without having to run Virtual PC or Hyper-V.</a:t>
            </a:r>
            <a:endParaRPr lang="en-C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 (cont.)</a:t>
            </a:r>
            <a:endParaRPr lang="en-CA" dirty="0"/>
          </a:p>
        </p:txBody>
      </p:sp>
      <p:sp>
        <p:nvSpPr>
          <p:cNvPr id="3" name="Content Placeholder 2"/>
          <p:cNvSpPr>
            <a:spLocks noGrp="1"/>
          </p:cNvSpPr>
          <p:nvPr>
            <p:ph idx="1"/>
          </p:nvPr>
        </p:nvSpPr>
        <p:spPr/>
        <p:txBody>
          <a:bodyPr/>
          <a:lstStyle/>
          <a:p>
            <a:pPr lvl="0"/>
            <a:r>
              <a:rPr lang="en-US" sz="2800" dirty="0" smtClean="0"/>
              <a:t>Device drivers are software components that applications and operating systems use to communicate with specific hardware devices. </a:t>
            </a:r>
            <a:endParaRPr lang="en-CA" sz="2800" dirty="0" smtClean="0"/>
          </a:p>
          <a:p>
            <a:pPr lvl="0"/>
            <a:r>
              <a:rPr lang="en-US" sz="2800" dirty="0" smtClean="0"/>
              <a:t>Plug and Play is a standard that </a:t>
            </a:r>
            <a:r>
              <a:rPr lang="en-US" sz="2800" smtClean="0"/>
              <a:t>computers use to </a:t>
            </a:r>
            <a:r>
              <a:rPr lang="en-US" sz="2800" dirty="0" smtClean="0"/>
              <a:t>detect and identify hardware devices, and then install and configure drivers for those devices. </a:t>
            </a:r>
            <a:endParaRPr lang="en-CA" sz="2800" dirty="0" smtClean="0"/>
          </a:p>
          <a:p>
            <a:pPr lvl="0"/>
            <a:r>
              <a:rPr lang="en-US" sz="2800" dirty="0" smtClean="0"/>
              <a:t>Using Device Manager, you can enable and disable devices, update and roll back drivers, and manage device and device driver properties.</a:t>
            </a:r>
            <a:endParaRPr lang="en-CA" sz="2800" dirty="0" smtClean="0"/>
          </a:p>
          <a:p>
            <a:pPr>
              <a:buNone/>
            </a:pP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Partition Style Comparison</a:t>
            </a:r>
            <a:endParaRPr lang="en-CA" dirty="0"/>
          </a:p>
        </p:txBody>
      </p:sp>
      <p:sp>
        <p:nvSpPr>
          <p:cNvPr id="5" name="Text Placeholder 4"/>
          <p:cNvSpPr>
            <a:spLocks noGrp="1"/>
          </p:cNvSpPr>
          <p:nvPr>
            <p:ph type="body" idx="1"/>
          </p:nvPr>
        </p:nvSpPr>
        <p:spPr/>
        <p:txBody>
          <a:bodyPr/>
          <a:lstStyle/>
          <a:p>
            <a:r>
              <a:rPr lang="en-US" dirty="0" smtClean="0"/>
              <a:t>MBR</a:t>
            </a:r>
            <a:endParaRPr lang="en-CA" dirty="0"/>
          </a:p>
        </p:txBody>
      </p:sp>
      <p:sp>
        <p:nvSpPr>
          <p:cNvPr id="6" name="Content Placeholder 5"/>
          <p:cNvSpPr>
            <a:spLocks noGrp="1"/>
          </p:cNvSpPr>
          <p:nvPr>
            <p:ph sz="half" idx="2"/>
          </p:nvPr>
        </p:nvSpPr>
        <p:spPr/>
        <p:txBody>
          <a:bodyPr/>
          <a:lstStyle/>
          <a:p>
            <a:r>
              <a:rPr lang="en-US" dirty="0" smtClean="0"/>
              <a:t>Supports up to 4 primary partitions, or 3 primary and an extended</a:t>
            </a:r>
          </a:p>
          <a:p>
            <a:r>
              <a:rPr lang="en-US" dirty="0" smtClean="0"/>
              <a:t>Supports volumes up to 2 terabytes</a:t>
            </a:r>
          </a:p>
          <a:p>
            <a:r>
              <a:rPr lang="en-CA" dirty="0" smtClean="0"/>
              <a:t>Uses hidden sectors to store system information</a:t>
            </a:r>
          </a:p>
          <a:p>
            <a:r>
              <a:rPr lang="en-US" dirty="0" smtClean="0"/>
              <a:t>Replication and CRC are NOT features of MBR’s partition table</a:t>
            </a:r>
            <a:endParaRPr lang="en-CA" dirty="0"/>
          </a:p>
        </p:txBody>
      </p:sp>
      <p:sp>
        <p:nvSpPr>
          <p:cNvPr id="7" name="Text Placeholder 6"/>
          <p:cNvSpPr>
            <a:spLocks noGrp="1"/>
          </p:cNvSpPr>
          <p:nvPr>
            <p:ph type="body" sz="quarter" idx="3"/>
          </p:nvPr>
        </p:nvSpPr>
        <p:spPr/>
        <p:txBody>
          <a:bodyPr/>
          <a:lstStyle/>
          <a:p>
            <a:r>
              <a:rPr lang="en-US" dirty="0" smtClean="0"/>
              <a:t>GPT</a:t>
            </a:r>
            <a:endParaRPr lang="en-CA" dirty="0"/>
          </a:p>
        </p:txBody>
      </p:sp>
      <p:sp>
        <p:nvSpPr>
          <p:cNvPr id="8" name="Content Placeholder 7"/>
          <p:cNvSpPr>
            <a:spLocks noGrp="1"/>
          </p:cNvSpPr>
          <p:nvPr>
            <p:ph sz="quarter" idx="4"/>
          </p:nvPr>
        </p:nvSpPr>
        <p:spPr/>
        <p:txBody>
          <a:bodyPr/>
          <a:lstStyle/>
          <a:p>
            <a:r>
              <a:rPr lang="en-US" dirty="0" smtClean="0"/>
              <a:t>Supports up to 128 primary partitions</a:t>
            </a:r>
          </a:p>
          <a:p>
            <a:r>
              <a:rPr lang="en-US" dirty="0" smtClean="0"/>
              <a:t>Supports volumes up to 18 </a:t>
            </a:r>
            <a:r>
              <a:rPr lang="en-US" dirty="0" err="1" smtClean="0"/>
              <a:t>exabytes</a:t>
            </a:r>
            <a:endParaRPr lang="en-US" dirty="0" smtClean="0"/>
          </a:p>
          <a:p>
            <a:r>
              <a:rPr lang="en-US" dirty="0" smtClean="0"/>
              <a:t>Uses partitions to store system information</a:t>
            </a:r>
          </a:p>
          <a:p>
            <a:r>
              <a:rPr lang="en-US" dirty="0" smtClean="0"/>
              <a:t>Replication and cyclical redundancy check (CRC) protection of the partition table for reliability</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Disk Types – Basic Disk</a:t>
            </a:r>
            <a:endParaRPr lang="en-CA" dirty="0"/>
          </a:p>
        </p:txBody>
      </p:sp>
      <p:sp>
        <p:nvSpPr>
          <p:cNvPr id="8" name="Content Placeholder 7"/>
          <p:cNvSpPr>
            <a:spLocks noGrp="1"/>
          </p:cNvSpPr>
          <p:nvPr>
            <p:ph idx="1"/>
          </p:nvPr>
        </p:nvSpPr>
        <p:spPr/>
        <p:txBody>
          <a:bodyPr/>
          <a:lstStyle/>
          <a:p>
            <a:r>
              <a:rPr lang="en-CA" dirty="0" smtClean="0"/>
              <a:t>Compatible with other versions of Windows</a:t>
            </a:r>
          </a:p>
          <a:p>
            <a:r>
              <a:rPr lang="en-CA" dirty="0" smtClean="0"/>
              <a:t>Consists of primary and extended partitions</a:t>
            </a:r>
          </a:p>
          <a:p>
            <a:r>
              <a:rPr lang="en-CA" dirty="0" smtClean="0"/>
              <a:t>Supports up to four partitions (per single hard drive)</a:t>
            </a:r>
          </a:p>
          <a:p>
            <a:r>
              <a:rPr lang="en-CA" dirty="0" smtClean="0"/>
              <a:t>Windows can only be installed on basic storage type partitions</a:t>
            </a:r>
          </a:p>
          <a:p>
            <a:pPr>
              <a:buNone/>
            </a:pPr>
            <a:endParaRPr lang="en-CA"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Primary and Extended Partitions</a:t>
            </a:r>
            <a:endParaRPr lang="en-CA" dirty="0"/>
          </a:p>
        </p:txBody>
      </p:sp>
      <p:sp>
        <p:nvSpPr>
          <p:cNvPr id="5" name="Text Placeholder 4"/>
          <p:cNvSpPr>
            <a:spLocks noGrp="1"/>
          </p:cNvSpPr>
          <p:nvPr>
            <p:ph type="body" idx="1"/>
          </p:nvPr>
        </p:nvSpPr>
        <p:spPr/>
        <p:txBody>
          <a:bodyPr/>
          <a:lstStyle/>
          <a:p>
            <a:r>
              <a:rPr lang="en-US" dirty="0" smtClean="0"/>
              <a:t>PRIMARY</a:t>
            </a:r>
            <a:endParaRPr lang="en-CA" dirty="0"/>
          </a:p>
        </p:txBody>
      </p:sp>
      <p:sp>
        <p:nvSpPr>
          <p:cNvPr id="6" name="Content Placeholder 5"/>
          <p:cNvSpPr>
            <a:spLocks noGrp="1"/>
          </p:cNvSpPr>
          <p:nvPr>
            <p:ph sz="half" idx="2"/>
          </p:nvPr>
        </p:nvSpPr>
        <p:spPr/>
        <p:txBody>
          <a:bodyPr/>
          <a:lstStyle/>
          <a:p>
            <a:r>
              <a:rPr lang="en-US" dirty="0" smtClean="0"/>
              <a:t>Functions as a physically separate disk</a:t>
            </a:r>
          </a:p>
          <a:p>
            <a:r>
              <a:rPr lang="en-US" dirty="0" smtClean="0"/>
              <a:t>Can host an OS</a:t>
            </a:r>
          </a:p>
          <a:p>
            <a:r>
              <a:rPr lang="en-US" dirty="0" smtClean="0"/>
              <a:t>Can be marked as active (and used to boot from)</a:t>
            </a:r>
          </a:p>
          <a:p>
            <a:r>
              <a:rPr lang="en-US" dirty="0" smtClean="0"/>
              <a:t>Up to 4 are supported or 3 + 1 extended</a:t>
            </a:r>
          </a:p>
          <a:p>
            <a:r>
              <a:rPr lang="en-US" dirty="0" smtClean="0"/>
              <a:t>Each is formatted and assigned a drive letter</a:t>
            </a:r>
          </a:p>
          <a:p>
            <a:endParaRPr lang="en-CA" dirty="0"/>
          </a:p>
        </p:txBody>
      </p:sp>
      <p:sp>
        <p:nvSpPr>
          <p:cNvPr id="7" name="Text Placeholder 6"/>
          <p:cNvSpPr>
            <a:spLocks noGrp="1"/>
          </p:cNvSpPr>
          <p:nvPr>
            <p:ph type="body" sz="quarter" idx="3"/>
          </p:nvPr>
        </p:nvSpPr>
        <p:spPr/>
        <p:txBody>
          <a:bodyPr/>
          <a:lstStyle/>
          <a:p>
            <a:r>
              <a:rPr lang="en-US" dirty="0" smtClean="0"/>
              <a:t>EXTENDED</a:t>
            </a:r>
            <a:endParaRPr lang="en-CA" dirty="0"/>
          </a:p>
        </p:txBody>
      </p:sp>
      <p:sp>
        <p:nvSpPr>
          <p:cNvPr id="8" name="Content Placeholder 7"/>
          <p:cNvSpPr>
            <a:spLocks noGrp="1"/>
          </p:cNvSpPr>
          <p:nvPr>
            <p:ph sz="quarter" idx="4"/>
          </p:nvPr>
        </p:nvSpPr>
        <p:spPr/>
        <p:txBody>
          <a:bodyPr/>
          <a:lstStyle/>
          <a:p>
            <a:r>
              <a:rPr lang="en-US" dirty="0" smtClean="0"/>
              <a:t>Cannot host an OS</a:t>
            </a:r>
          </a:p>
          <a:p>
            <a:r>
              <a:rPr lang="en-US" dirty="0" smtClean="0"/>
              <a:t>Cannot be active partition</a:t>
            </a:r>
          </a:p>
          <a:p>
            <a:r>
              <a:rPr lang="en-US" dirty="0" smtClean="0"/>
              <a:t>Basic disk can only host 1 Extended but unlimited logical partitions</a:t>
            </a:r>
          </a:p>
          <a:p>
            <a:r>
              <a:rPr lang="en-US" dirty="0" smtClean="0"/>
              <a:t>Do not format extended partition, but only the logical drives</a:t>
            </a:r>
          </a:p>
          <a:p>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Disk Types – Dynamic Disks</a:t>
            </a:r>
            <a:endParaRPr lang="en-CA" dirty="0"/>
          </a:p>
        </p:txBody>
      </p:sp>
      <p:sp>
        <p:nvSpPr>
          <p:cNvPr id="3" name="Content Placeholder 2"/>
          <p:cNvSpPr>
            <a:spLocks noGrp="1"/>
          </p:cNvSpPr>
          <p:nvPr>
            <p:ph idx="1"/>
          </p:nvPr>
        </p:nvSpPr>
        <p:spPr/>
        <p:txBody>
          <a:bodyPr>
            <a:normAutofit lnSpcReduction="10000"/>
          </a:bodyPr>
          <a:lstStyle/>
          <a:p>
            <a:r>
              <a:rPr lang="en-CA" dirty="0" smtClean="0"/>
              <a:t>Supported by Windows 2000/XP/Vista/7</a:t>
            </a:r>
          </a:p>
          <a:p>
            <a:r>
              <a:rPr lang="en-CA" dirty="0" smtClean="0"/>
              <a:t>Can combine two or more physical disks into one dynamic disk</a:t>
            </a:r>
          </a:p>
          <a:p>
            <a:r>
              <a:rPr lang="en-CA" dirty="0" smtClean="0"/>
              <a:t>Are divided into volumes</a:t>
            </a:r>
          </a:p>
          <a:p>
            <a:r>
              <a:rPr lang="en-US" dirty="0" smtClean="0"/>
              <a:t>Unlimited number of volumes</a:t>
            </a:r>
          </a:p>
          <a:p>
            <a:r>
              <a:rPr lang="en-US" dirty="0" smtClean="0"/>
              <a:t>Not supported on: </a:t>
            </a:r>
          </a:p>
          <a:p>
            <a:pPr lvl="1"/>
            <a:r>
              <a:rPr lang="en-US" sz="2600" dirty="0" smtClean="0"/>
              <a:t>Portable computers</a:t>
            </a:r>
            <a:endParaRPr lang="en-US" dirty="0" smtClean="0"/>
          </a:p>
          <a:p>
            <a:pPr lvl="1"/>
            <a:r>
              <a:rPr lang="en-US" sz="2600" dirty="0" smtClean="0"/>
              <a:t>Removable disks</a:t>
            </a:r>
          </a:p>
          <a:p>
            <a:pPr lvl="1"/>
            <a:r>
              <a:rPr lang="en-US" sz="2600" dirty="0" smtClean="0"/>
              <a:t>External USB or </a:t>
            </a:r>
            <a:r>
              <a:rPr lang="en-US" sz="2600" dirty="0" err="1" smtClean="0"/>
              <a:t>Firewire</a:t>
            </a:r>
            <a:r>
              <a:rPr lang="en-US" sz="2600" dirty="0" smtClean="0"/>
              <a:t> Drives</a:t>
            </a:r>
          </a:p>
          <a:p>
            <a:pPr lvl="1"/>
            <a:r>
              <a:rPr lang="en-US" sz="2600" dirty="0" smtClean="0"/>
              <a:t>Windows 7 Starter or Home editions</a:t>
            </a:r>
            <a:endParaRPr lang="en-CA"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Volume Types</a:t>
            </a:r>
            <a:endParaRPr lang="en-CA" dirty="0"/>
          </a:p>
        </p:txBody>
      </p:sp>
      <p:sp>
        <p:nvSpPr>
          <p:cNvPr id="3" name="Content Placeholder 2"/>
          <p:cNvSpPr>
            <a:spLocks noGrp="1"/>
          </p:cNvSpPr>
          <p:nvPr>
            <p:ph idx="1"/>
          </p:nvPr>
        </p:nvSpPr>
        <p:spPr/>
        <p:txBody>
          <a:bodyPr/>
          <a:lstStyle/>
          <a:p>
            <a:r>
              <a:rPr lang="en-US" dirty="0" smtClean="0"/>
              <a:t>Simple volume</a:t>
            </a:r>
          </a:p>
          <a:p>
            <a:r>
              <a:rPr lang="en-US" dirty="0" smtClean="0"/>
              <a:t>Spanned volume</a:t>
            </a:r>
          </a:p>
          <a:p>
            <a:r>
              <a:rPr lang="en-US" dirty="0" smtClean="0"/>
              <a:t>Striped volume</a:t>
            </a:r>
          </a:p>
          <a:p>
            <a:r>
              <a:rPr lang="en-US" dirty="0" smtClean="0"/>
              <a:t>Mirrored volume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4_Aspect 2">
    <a:dk1>
      <a:srgbClr val="000000"/>
    </a:dk1>
    <a:lt1>
      <a:srgbClr val="FFFFFF"/>
    </a:lt1>
    <a:dk2>
      <a:srgbClr val="323232"/>
    </a:dk2>
    <a:lt2>
      <a:srgbClr val="E3DED1"/>
    </a:lt2>
    <a:accent1>
      <a:srgbClr val="000099"/>
    </a:accent1>
    <a:accent2>
      <a:srgbClr val="9F2936"/>
    </a:accent2>
    <a:accent3>
      <a:srgbClr val="FFFFFF"/>
    </a:accent3>
    <a:accent4>
      <a:srgbClr val="000000"/>
    </a:accent4>
    <a:accent5>
      <a:srgbClr val="AAAACA"/>
    </a:accent5>
    <a:accent6>
      <a:srgbClr val="902430"/>
    </a:accent6>
    <a:hlink>
      <a:srgbClr val="6B9F25"/>
    </a:hlink>
    <a:folHlink>
      <a:srgbClr val="B26B02"/>
    </a:folHlink>
  </a:clrScheme>
</a:themeOverride>
</file>

<file path=ppt/theme/themeOverride2.xml><?xml version="1.0" encoding="utf-8"?>
<a:themeOverride xmlns:a="http://schemas.openxmlformats.org/drawingml/2006/main">
  <a:clrScheme name="2_Aspect 2">
    <a:dk1>
      <a:srgbClr val="000000"/>
    </a:dk1>
    <a:lt1>
      <a:srgbClr val="FFFFFF"/>
    </a:lt1>
    <a:dk2>
      <a:srgbClr val="323232"/>
    </a:dk2>
    <a:lt2>
      <a:srgbClr val="E3DED1"/>
    </a:lt2>
    <a:accent1>
      <a:srgbClr val="000099"/>
    </a:accent1>
    <a:accent2>
      <a:srgbClr val="9F2936"/>
    </a:accent2>
    <a:accent3>
      <a:srgbClr val="FFFFFF"/>
    </a:accent3>
    <a:accent4>
      <a:srgbClr val="000000"/>
    </a:accent4>
    <a:accent5>
      <a:srgbClr val="AAAACA"/>
    </a:accent5>
    <a:accent6>
      <a:srgbClr val="902430"/>
    </a:accent6>
    <a:hlink>
      <a:srgbClr val="6B9F25"/>
    </a:hlink>
    <a:folHlink>
      <a:srgbClr val="B26B02"/>
    </a:folHlink>
  </a:clrScheme>
</a:themeOverride>
</file>

<file path=ppt/theme/themeOverride3.xml><?xml version="1.0" encoding="utf-8"?>
<a:themeOverride xmlns:a="http://schemas.openxmlformats.org/drawingml/2006/main">
  <a:clrScheme name="2_Aspect 2">
    <a:dk1>
      <a:srgbClr val="000000"/>
    </a:dk1>
    <a:lt1>
      <a:srgbClr val="FFFFFF"/>
    </a:lt1>
    <a:dk2>
      <a:srgbClr val="323232"/>
    </a:dk2>
    <a:lt2>
      <a:srgbClr val="E3DED1"/>
    </a:lt2>
    <a:accent1>
      <a:srgbClr val="000099"/>
    </a:accent1>
    <a:accent2>
      <a:srgbClr val="9F2936"/>
    </a:accent2>
    <a:accent3>
      <a:srgbClr val="FFFFFF"/>
    </a:accent3>
    <a:accent4>
      <a:srgbClr val="000000"/>
    </a:accent4>
    <a:accent5>
      <a:srgbClr val="AAAACA"/>
    </a:accent5>
    <a:accent6>
      <a:srgbClr val="902430"/>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60</TotalTime>
  <Words>2324</Words>
  <Application>Microsoft Office PowerPoint</Application>
  <PresentationFormat>On-screen Show (4:3)</PresentationFormat>
  <Paragraphs>241</Paragraphs>
  <Slides>41</Slides>
  <Notes>35</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Custom Design</vt:lpstr>
      <vt:lpstr>Working with Disks and Devices</vt:lpstr>
      <vt:lpstr>Objectives</vt:lpstr>
      <vt:lpstr>Working with Disks</vt:lpstr>
      <vt:lpstr>Understanding Partition Styles</vt:lpstr>
      <vt:lpstr>Partition Style Comparison</vt:lpstr>
      <vt:lpstr>Disk Types – Basic Disk</vt:lpstr>
      <vt:lpstr>Primary and Extended Partitions</vt:lpstr>
      <vt:lpstr>Disk Types – Dynamic Disks</vt:lpstr>
      <vt:lpstr>Volume Types</vt:lpstr>
      <vt:lpstr>Dynamic Disk - Simple Volume</vt:lpstr>
      <vt:lpstr>Dynamic Disk - Spanned Volume</vt:lpstr>
      <vt:lpstr>Dynamic Disk - Striped Volume</vt:lpstr>
      <vt:lpstr>Dynamic Disk – Mirrored Volume</vt:lpstr>
      <vt:lpstr>File Systems</vt:lpstr>
      <vt:lpstr>Disk Management Snap-In</vt:lpstr>
      <vt:lpstr>Using the Disk Management Snap-In</vt:lpstr>
      <vt:lpstr>Using the Disk Management Snap-In (cont’d)</vt:lpstr>
      <vt:lpstr>Diskpart.exe</vt:lpstr>
      <vt:lpstr>Using Disk Tools</vt:lpstr>
      <vt:lpstr>Working with VHDS</vt:lpstr>
      <vt:lpstr>Virtual Hard Disk (VHD)</vt:lpstr>
      <vt:lpstr>Other Uses for VHDs</vt:lpstr>
      <vt:lpstr>Native Boot</vt:lpstr>
      <vt:lpstr>Advantages of Native Boot</vt:lpstr>
      <vt:lpstr>Attaching and Detaching VHDs</vt:lpstr>
      <vt:lpstr>Attaching and Detaching VHDs</vt:lpstr>
      <vt:lpstr>Booting from a VHD</vt:lpstr>
      <vt:lpstr>Using BCDedit to Add VHD to Boot Menu</vt:lpstr>
      <vt:lpstr>Working with Devices and Drivers</vt:lpstr>
      <vt:lpstr>Device Drivers</vt:lpstr>
      <vt:lpstr>Creating a Driver Update Policy</vt:lpstr>
      <vt:lpstr>Understanding Driver Signing</vt:lpstr>
      <vt:lpstr>Supplying Drivers During Installation</vt:lpstr>
      <vt:lpstr>Updating Drivers with Windows Update</vt:lpstr>
      <vt:lpstr>Using Device Manager</vt:lpstr>
      <vt:lpstr>Device Manager</vt:lpstr>
      <vt:lpstr>Viewing Device Properties</vt:lpstr>
      <vt:lpstr>Troubleshooting Drivers</vt:lpstr>
      <vt:lpstr>Skills Summary</vt:lpstr>
      <vt:lpstr>Skills Summary (cont.)</vt:lpstr>
      <vt:lpstr>Skills Summary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70-680_Lesson02</dc:title>
  <dc:subject>Installing Windows 7</dc:subject>
  <dc:creator>Katherine James</dc:creator>
  <cp:lastModifiedBy>jbputz</cp:lastModifiedBy>
  <cp:revision>819</cp:revision>
  <dcterms:created xsi:type="dcterms:W3CDTF">2007-01-10T19:14:18Z</dcterms:created>
  <dcterms:modified xsi:type="dcterms:W3CDTF">2012-01-16T01:49:05Z</dcterms:modified>
</cp:coreProperties>
</file>